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313" r:id="rId4"/>
    <p:sldId id="263" r:id="rId5"/>
    <p:sldId id="280" r:id="rId6"/>
    <p:sldId id="311" r:id="rId7"/>
    <p:sldId id="312" r:id="rId8"/>
    <p:sldId id="314" r:id="rId9"/>
    <p:sldId id="292" r:id="rId10"/>
    <p:sldId id="266" r:id="rId11"/>
    <p:sldId id="267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/>
    <p:restoredTop sz="94645"/>
  </p:normalViewPr>
  <p:slideViewPr>
    <p:cSldViewPr>
      <p:cViewPr varScale="1">
        <p:scale>
          <a:sx n="64" d="100"/>
          <a:sy n="64" d="100"/>
        </p:scale>
        <p:origin x="99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BF4ED-F1EC-9C43-A120-D5E71C1D06E1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E5E7F-34BF-4847-A3C0-2F057F659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20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E5E7F-34BF-4847-A3C0-2F057F659B4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77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7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EA095"/>
                </a:solidFill>
                <a:latin typeface="GT Eesti Pro Display Bold"/>
                <a:cs typeface="GT Eesti Pro Display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EA095"/>
                </a:solidFill>
                <a:latin typeface="GT Eesti Pro Display Bold"/>
                <a:cs typeface="GT Eesti Pro Display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EA095"/>
                </a:solidFill>
                <a:latin typeface="GT Eesti Pro Display Bold"/>
                <a:cs typeface="GT Eesti Pro Display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EA095"/>
                </a:solidFill>
                <a:latin typeface="GT Eesti Pro Display Bold"/>
                <a:cs typeface="GT Eesti Pro Display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41908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2635" y="803511"/>
            <a:ext cx="2621279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EA095"/>
                </a:solidFill>
                <a:latin typeface="GT Eesti Pro Display Bold"/>
                <a:cs typeface="GT Eesti Pro Display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b="0" i="0">
          <a:latin typeface="Raleway" panose="020B0503030101060003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3">
            <a:extLst>
              <a:ext uri="{FF2B5EF4-FFF2-40B4-BE49-F238E27FC236}">
                <a16:creationId xmlns:a16="http://schemas.microsoft.com/office/drawing/2014/main" id="{9BE9482B-5E34-E491-5D55-191642C5DCCE}"/>
              </a:ext>
            </a:extLst>
          </p:cNvPr>
          <p:cNvGrpSpPr/>
          <p:nvPr/>
        </p:nvGrpSpPr>
        <p:grpSpPr>
          <a:xfrm>
            <a:off x="679450" y="-2979"/>
            <a:ext cx="6240145" cy="3175000"/>
            <a:chOff x="726606" y="0"/>
            <a:chExt cx="6240145" cy="3175000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BDD124A9-2F8F-0C43-ABE0-11C5E02B2BC5}"/>
                </a:ext>
              </a:extLst>
            </p:cNvPr>
            <p:cNvSpPr/>
            <p:nvPr/>
          </p:nvSpPr>
          <p:spPr>
            <a:xfrm>
              <a:off x="726606" y="0"/>
              <a:ext cx="6240145" cy="3175000"/>
            </a:xfrm>
            <a:custGeom>
              <a:avLst/>
              <a:gdLst/>
              <a:ahLst/>
              <a:cxnLst/>
              <a:rect l="l" t="t" r="r" b="b"/>
              <a:pathLst>
                <a:path w="6240145" h="3175000">
                  <a:moveTo>
                    <a:pt x="6239789" y="0"/>
                  </a:moveTo>
                  <a:lnTo>
                    <a:pt x="0" y="0"/>
                  </a:lnTo>
                  <a:lnTo>
                    <a:pt x="0" y="3174709"/>
                  </a:lnTo>
                  <a:lnTo>
                    <a:pt x="6239789" y="3174709"/>
                  </a:lnTo>
                  <a:lnTo>
                    <a:pt x="6239789" y="0"/>
                  </a:lnTo>
                  <a:close/>
                </a:path>
              </a:pathLst>
            </a:custGeom>
            <a:solidFill>
              <a:srgbClr val="313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809A3E9F-BC9F-C8A9-DFF5-4D6454A05AB7}"/>
                </a:ext>
              </a:extLst>
            </p:cNvPr>
            <p:cNvSpPr/>
            <p:nvPr/>
          </p:nvSpPr>
          <p:spPr>
            <a:xfrm>
              <a:off x="1648269" y="1305248"/>
              <a:ext cx="4357370" cy="469900"/>
            </a:xfrm>
            <a:custGeom>
              <a:avLst/>
              <a:gdLst/>
              <a:ahLst/>
              <a:cxnLst/>
              <a:rect l="l" t="t" r="r" b="b"/>
              <a:pathLst>
                <a:path w="4357370" h="469900">
                  <a:moveTo>
                    <a:pt x="776681" y="157899"/>
                  </a:moveTo>
                  <a:lnTo>
                    <a:pt x="768616" y="108051"/>
                  </a:lnTo>
                  <a:lnTo>
                    <a:pt x="746175" y="64706"/>
                  </a:lnTo>
                  <a:lnTo>
                    <a:pt x="711974" y="30505"/>
                  </a:lnTo>
                  <a:lnTo>
                    <a:pt x="669759" y="8648"/>
                  </a:lnTo>
                  <a:lnTo>
                    <a:pt x="618782" y="0"/>
                  </a:lnTo>
                  <a:lnTo>
                    <a:pt x="383959" y="0"/>
                  </a:lnTo>
                  <a:lnTo>
                    <a:pt x="383959" y="8648"/>
                  </a:lnTo>
                  <a:lnTo>
                    <a:pt x="378739" y="52882"/>
                  </a:lnTo>
                  <a:lnTo>
                    <a:pt x="365391" y="94107"/>
                  </a:lnTo>
                  <a:lnTo>
                    <a:pt x="344754" y="131457"/>
                  </a:lnTo>
                  <a:lnTo>
                    <a:pt x="317703" y="164084"/>
                  </a:lnTo>
                  <a:lnTo>
                    <a:pt x="285076" y="191135"/>
                  </a:lnTo>
                  <a:lnTo>
                    <a:pt x="247726" y="211772"/>
                  </a:lnTo>
                  <a:lnTo>
                    <a:pt x="206502" y="225120"/>
                  </a:lnTo>
                  <a:lnTo>
                    <a:pt x="162255" y="230339"/>
                  </a:lnTo>
                  <a:lnTo>
                    <a:pt x="167487" y="186105"/>
                  </a:lnTo>
                  <a:lnTo>
                    <a:pt x="180835" y="144881"/>
                  </a:lnTo>
                  <a:lnTo>
                    <a:pt x="201472" y="107530"/>
                  </a:lnTo>
                  <a:lnTo>
                    <a:pt x="228523" y="74904"/>
                  </a:lnTo>
                  <a:lnTo>
                    <a:pt x="261150" y="47853"/>
                  </a:lnTo>
                  <a:lnTo>
                    <a:pt x="298500" y="27228"/>
                  </a:lnTo>
                  <a:lnTo>
                    <a:pt x="339725" y="13868"/>
                  </a:lnTo>
                  <a:lnTo>
                    <a:pt x="383959" y="8648"/>
                  </a:lnTo>
                  <a:lnTo>
                    <a:pt x="383959" y="0"/>
                  </a:lnTo>
                  <a:lnTo>
                    <a:pt x="234708" y="0"/>
                  </a:lnTo>
                  <a:lnTo>
                    <a:pt x="187464" y="4775"/>
                  </a:lnTo>
                  <a:lnTo>
                    <a:pt x="143433" y="18478"/>
                  </a:lnTo>
                  <a:lnTo>
                    <a:pt x="103568" y="40144"/>
                  </a:lnTo>
                  <a:lnTo>
                    <a:pt x="68821" y="68834"/>
                  </a:lnTo>
                  <a:lnTo>
                    <a:pt x="40144" y="103581"/>
                  </a:lnTo>
                  <a:lnTo>
                    <a:pt x="18478" y="143446"/>
                  </a:lnTo>
                  <a:lnTo>
                    <a:pt x="4775" y="187477"/>
                  </a:lnTo>
                  <a:lnTo>
                    <a:pt x="0" y="234721"/>
                  </a:lnTo>
                  <a:lnTo>
                    <a:pt x="0" y="239090"/>
                  </a:lnTo>
                  <a:lnTo>
                    <a:pt x="159042" y="239090"/>
                  </a:lnTo>
                  <a:lnTo>
                    <a:pt x="202907" y="243484"/>
                  </a:lnTo>
                  <a:lnTo>
                    <a:pt x="244906" y="256387"/>
                  </a:lnTo>
                  <a:lnTo>
                    <a:pt x="282994" y="276834"/>
                  </a:lnTo>
                  <a:lnTo>
                    <a:pt x="316293" y="303911"/>
                  </a:lnTo>
                  <a:lnTo>
                    <a:pt x="343928" y="336740"/>
                  </a:lnTo>
                  <a:lnTo>
                    <a:pt x="365010" y="374434"/>
                  </a:lnTo>
                  <a:lnTo>
                    <a:pt x="378637" y="416115"/>
                  </a:lnTo>
                  <a:lnTo>
                    <a:pt x="383959" y="460883"/>
                  </a:lnTo>
                  <a:lnTo>
                    <a:pt x="311518" y="460883"/>
                  </a:lnTo>
                  <a:lnTo>
                    <a:pt x="264363" y="453263"/>
                  </a:lnTo>
                  <a:lnTo>
                    <a:pt x="223367" y="432028"/>
                  </a:lnTo>
                  <a:lnTo>
                    <a:pt x="191020" y="399681"/>
                  </a:lnTo>
                  <a:lnTo>
                    <a:pt x="169786" y="358686"/>
                  </a:lnTo>
                  <a:lnTo>
                    <a:pt x="162166" y="311531"/>
                  </a:lnTo>
                  <a:lnTo>
                    <a:pt x="162166" y="307263"/>
                  </a:lnTo>
                  <a:lnTo>
                    <a:pt x="0" y="307263"/>
                  </a:lnTo>
                  <a:lnTo>
                    <a:pt x="0" y="311531"/>
                  </a:lnTo>
                  <a:lnTo>
                    <a:pt x="8064" y="361391"/>
                  </a:lnTo>
                  <a:lnTo>
                    <a:pt x="30505" y="404723"/>
                  </a:lnTo>
                  <a:lnTo>
                    <a:pt x="64706" y="438924"/>
                  </a:lnTo>
                  <a:lnTo>
                    <a:pt x="108038" y="461365"/>
                  </a:lnTo>
                  <a:lnTo>
                    <a:pt x="157886" y="469417"/>
                  </a:lnTo>
                  <a:lnTo>
                    <a:pt x="541959" y="469417"/>
                  </a:lnTo>
                  <a:lnTo>
                    <a:pt x="589203" y="464642"/>
                  </a:lnTo>
                  <a:lnTo>
                    <a:pt x="601281" y="460883"/>
                  </a:lnTo>
                  <a:lnTo>
                    <a:pt x="633234" y="450951"/>
                  </a:lnTo>
                  <a:lnTo>
                    <a:pt x="673100" y="429285"/>
                  </a:lnTo>
                  <a:lnTo>
                    <a:pt x="707859" y="400608"/>
                  </a:lnTo>
                  <a:lnTo>
                    <a:pt x="736536" y="365848"/>
                  </a:lnTo>
                  <a:lnTo>
                    <a:pt x="758202" y="325983"/>
                  </a:lnTo>
                  <a:lnTo>
                    <a:pt x="771906" y="281965"/>
                  </a:lnTo>
                  <a:lnTo>
                    <a:pt x="776681" y="234721"/>
                  </a:lnTo>
                  <a:lnTo>
                    <a:pt x="776681" y="230441"/>
                  </a:lnTo>
                  <a:lnTo>
                    <a:pt x="618782" y="230441"/>
                  </a:lnTo>
                  <a:lnTo>
                    <a:pt x="614400" y="230009"/>
                  </a:lnTo>
                  <a:lnTo>
                    <a:pt x="614400" y="239090"/>
                  </a:lnTo>
                  <a:lnTo>
                    <a:pt x="609180" y="283337"/>
                  </a:lnTo>
                  <a:lnTo>
                    <a:pt x="595833" y="324548"/>
                  </a:lnTo>
                  <a:lnTo>
                    <a:pt x="575195" y="361899"/>
                  </a:lnTo>
                  <a:lnTo>
                    <a:pt x="548144" y="394525"/>
                  </a:lnTo>
                  <a:lnTo>
                    <a:pt x="515518" y="421589"/>
                  </a:lnTo>
                  <a:lnTo>
                    <a:pt x="478167" y="442214"/>
                  </a:lnTo>
                  <a:lnTo>
                    <a:pt x="436943" y="455561"/>
                  </a:lnTo>
                  <a:lnTo>
                    <a:pt x="392696" y="460781"/>
                  </a:lnTo>
                  <a:lnTo>
                    <a:pt x="397929" y="416547"/>
                  </a:lnTo>
                  <a:lnTo>
                    <a:pt x="411289" y="375323"/>
                  </a:lnTo>
                  <a:lnTo>
                    <a:pt x="431914" y="337972"/>
                  </a:lnTo>
                  <a:lnTo>
                    <a:pt x="458965" y="305346"/>
                  </a:lnTo>
                  <a:lnTo>
                    <a:pt x="491591" y="278295"/>
                  </a:lnTo>
                  <a:lnTo>
                    <a:pt x="528942" y="257670"/>
                  </a:lnTo>
                  <a:lnTo>
                    <a:pt x="570166" y="244309"/>
                  </a:lnTo>
                  <a:lnTo>
                    <a:pt x="614400" y="239090"/>
                  </a:lnTo>
                  <a:lnTo>
                    <a:pt x="614400" y="230009"/>
                  </a:lnTo>
                  <a:lnTo>
                    <a:pt x="573760" y="225945"/>
                  </a:lnTo>
                  <a:lnTo>
                    <a:pt x="531761" y="213029"/>
                  </a:lnTo>
                  <a:lnTo>
                    <a:pt x="493674" y="192595"/>
                  </a:lnTo>
                  <a:lnTo>
                    <a:pt x="460375" y="165519"/>
                  </a:lnTo>
                  <a:lnTo>
                    <a:pt x="432739" y="132689"/>
                  </a:lnTo>
                  <a:lnTo>
                    <a:pt x="411670" y="94996"/>
                  </a:lnTo>
                  <a:lnTo>
                    <a:pt x="398030" y="53327"/>
                  </a:lnTo>
                  <a:lnTo>
                    <a:pt x="392722" y="8648"/>
                  </a:lnTo>
                  <a:lnTo>
                    <a:pt x="465797" y="8648"/>
                  </a:lnTo>
                  <a:lnTo>
                    <a:pt x="512318" y="16179"/>
                  </a:lnTo>
                  <a:lnTo>
                    <a:pt x="553313" y="37401"/>
                  </a:lnTo>
                  <a:lnTo>
                    <a:pt x="585660" y="69748"/>
                  </a:lnTo>
                  <a:lnTo>
                    <a:pt x="606894" y="110744"/>
                  </a:lnTo>
                  <a:lnTo>
                    <a:pt x="614514" y="157899"/>
                  </a:lnTo>
                  <a:lnTo>
                    <a:pt x="614514" y="162166"/>
                  </a:lnTo>
                  <a:lnTo>
                    <a:pt x="776681" y="162166"/>
                  </a:lnTo>
                  <a:lnTo>
                    <a:pt x="776681" y="157899"/>
                  </a:lnTo>
                  <a:close/>
                </a:path>
                <a:path w="4357370" h="469900">
                  <a:moveTo>
                    <a:pt x="1269276" y="316090"/>
                  </a:moveTo>
                  <a:lnTo>
                    <a:pt x="1260297" y="268071"/>
                  </a:lnTo>
                  <a:lnTo>
                    <a:pt x="1233576" y="235394"/>
                  </a:lnTo>
                  <a:lnTo>
                    <a:pt x="1189418" y="214312"/>
                  </a:lnTo>
                  <a:lnTo>
                    <a:pt x="1128153" y="201041"/>
                  </a:lnTo>
                  <a:lnTo>
                    <a:pt x="1083030" y="193382"/>
                  </a:lnTo>
                  <a:lnTo>
                    <a:pt x="1061923" y="189077"/>
                  </a:lnTo>
                  <a:lnTo>
                    <a:pt x="1015504" y="167957"/>
                  </a:lnTo>
                  <a:lnTo>
                    <a:pt x="1007999" y="140385"/>
                  </a:lnTo>
                  <a:lnTo>
                    <a:pt x="1009561" y="126085"/>
                  </a:lnTo>
                  <a:lnTo>
                    <a:pt x="1041996" y="97320"/>
                  </a:lnTo>
                  <a:lnTo>
                    <a:pt x="1091488" y="91414"/>
                  </a:lnTo>
                  <a:lnTo>
                    <a:pt x="1109433" y="91084"/>
                  </a:lnTo>
                  <a:lnTo>
                    <a:pt x="1141526" y="91694"/>
                  </a:lnTo>
                  <a:lnTo>
                    <a:pt x="1175689" y="93421"/>
                  </a:lnTo>
                  <a:lnTo>
                    <a:pt x="1210589" y="96100"/>
                  </a:lnTo>
                  <a:lnTo>
                    <a:pt x="1244904" y="99580"/>
                  </a:lnTo>
                  <a:lnTo>
                    <a:pt x="1244904" y="38938"/>
                  </a:lnTo>
                  <a:lnTo>
                    <a:pt x="1210132" y="36296"/>
                  </a:lnTo>
                  <a:lnTo>
                    <a:pt x="1176261" y="34328"/>
                  </a:lnTo>
                  <a:lnTo>
                    <a:pt x="1143127" y="33121"/>
                  </a:lnTo>
                  <a:lnTo>
                    <a:pt x="1110576" y="32702"/>
                  </a:lnTo>
                  <a:lnTo>
                    <a:pt x="1082192" y="33375"/>
                  </a:lnTo>
                  <a:lnTo>
                    <a:pt x="1023937" y="41541"/>
                  </a:lnTo>
                  <a:lnTo>
                    <a:pt x="969683" y="69265"/>
                  </a:lnTo>
                  <a:lnTo>
                    <a:pt x="941755" y="119303"/>
                  </a:lnTo>
                  <a:lnTo>
                    <a:pt x="938834" y="148894"/>
                  </a:lnTo>
                  <a:lnTo>
                    <a:pt x="947077" y="194233"/>
                  </a:lnTo>
                  <a:lnTo>
                    <a:pt x="972070" y="225488"/>
                  </a:lnTo>
                  <a:lnTo>
                    <a:pt x="1014171" y="246214"/>
                  </a:lnTo>
                  <a:lnTo>
                    <a:pt x="1073746" y="259994"/>
                  </a:lnTo>
                  <a:lnTo>
                    <a:pt x="1121562" y="268630"/>
                  </a:lnTo>
                  <a:lnTo>
                    <a:pt x="1143317" y="273062"/>
                  </a:lnTo>
                  <a:lnTo>
                    <a:pt x="1180592" y="285280"/>
                  </a:lnTo>
                  <a:lnTo>
                    <a:pt x="1199007" y="323469"/>
                  </a:lnTo>
                  <a:lnTo>
                    <a:pt x="1197584" y="338696"/>
                  </a:lnTo>
                  <a:lnTo>
                    <a:pt x="1164424" y="369938"/>
                  </a:lnTo>
                  <a:lnTo>
                    <a:pt x="1107668" y="376313"/>
                  </a:lnTo>
                  <a:lnTo>
                    <a:pt x="1083373" y="376745"/>
                  </a:lnTo>
                  <a:lnTo>
                    <a:pt x="1050620" y="376123"/>
                  </a:lnTo>
                  <a:lnTo>
                    <a:pt x="1014653" y="374396"/>
                  </a:lnTo>
                  <a:lnTo>
                    <a:pt x="977214" y="371716"/>
                  </a:lnTo>
                  <a:lnTo>
                    <a:pt x="939977" y="368236"/>
                  </a:lnTo>
                  <a:lnTo>
                    <a:pt x="939977" y="430593"/>
                  </a:lnTo>
                  <a:lnTo>
                    <a:pt x="979144" y="433235"/>
                  </a:lnTo>
                  <a:lnTo>
                    <a:pt x="1016990" y="435190"/>
                  </a:lnTo>
                  <a:lnTo>
                    <a:pt x="1053871" y="436410"/>
                  </a:lnTo>
                  <a:lnTo>
                    <a:pt x="1090180" y="436816"/>
                  </a:lnTo>
                  <a:lnTo>
                    <a:pt x="1121371" y="435952"/>
                  </a:lnTo>
                  <a:lnTo>
                    <a:pt x="1182712" y="426783"/>
                  </a:lnTo>
                  <a:lnTo>
                    <a:pt x="1238199" y="398030"/>
                  </a:lnTo>
                  <a:lnTo>
                    <a:pt x="1266355" y="346519"/>
                  </a:lnTo>
                  <a:lnTo>
                    <a:pt x="1269276" y="316090"/>
                  </a:lnTo>
                  <a:close/>
                </a:path>
                <a:path w="4357370" h="469900">
                  <a:moveTo>
                    <a:pt x="1680832" y="40271"/>
                  </a:moveTo>
                  <a:lnTo>
                    <a:pt x="1274457" y="40271"/>
                  </a:lnTo>
                  <a:lnTo>
                    <a:pt x="1274457" y="99961"/>
                  </a:lnTo>
                  <a:lnTo>
                    <a:pt x="1441081" y="99961"/>
                  </a:lnTo>
                  <a:lnTo>
                    <a:pt x="1441081" y="428891"/>
                  </a:lnTo>
                  <a:lnTo>
                    <a:pt x="1514195" y="428891"/>
                  </a:lnTo>
                  <a:lnTo>
                    <a:pt x="1514195" y="99961"/>
                  </a:lnTo>
                  <a:lnTo>
                    <a:pt x="1680832" y="99961"/>
                  </a:lnTo>
                  <a:lnTo>
                    <a:pt x="1680832" y="40271"/>
                  </a:lnTo>
                  <a:close/>
                </a:path>
                <a:path w="4357370" h="469900">
                  <a:moveTo>
                    <a:pt x="2047036" y="428879"/>
                  </a:moveTo>
                  <a:lnTo>
                    <a:pt x="1996516" y="330835"/>
                  </a:lnTo>
                  <a:lnTo>
                    <a:pt x="1967598" y="274713"/>
                  </a:lnTo>
                  <a:lnTo>
                    <a:pt x="1888337" y="120916"/>
                  </a:lnTo>
                  <a:lnTo>
                    <a:pt x="1888337" y="274713"/>
                  </a:lnTo>
                  <a:lnTo>
                    <a:pt x="1717179" y="274713"/>
                  </a:lnTo>
                  <a:lnTo>
                    <a:pt x="1801634" y="106959"/>
                  </a:lnTo>
                  <a:lnTo>
                    <a:pt x="1803882" y="106959"/>
                  </a:lnTo>
                  <a:lnTo>
                    <a:pt x="1888337" y="274713"/>
                  </a:lnTo>
                  <a:lnTo>
                    <a:pt x="1888337" y="120916"/>
                  </a:lnTo>
                  <a:lnTo>
                    <a:pt x="1881149" y="106959"/>
                  </a:lnTo>
                  <a:lnTo>
                    <a:pt x="1846973" y="40640"/>
                  </a:lnTo>
                  <a:lnTo>
                    <a:pt x="1763077" y="40640"/>
                  </a:lnTo>
                  <a:lnTo>
                    <a:pt x="1562442" y="428879"/>
                  </a:lnTo>
                  <a:lnTo>
                    <a:pt x="1641221" y="428879"/>
                  </a:lnTo>
                  <a:lnTo>
                    <a:pt x="1689976" y="330835"/>
                  </a:lnTo>
                  <a:lnTo>
                    <a:pt x="1915553" y="330835"/>
                  </a:lnTo>
                  <a:lnTo>
                    <a:pt x="1965426" y="428879"/>
                  </a:lnTo>
                  <a:lnTo>
                    <a:pt x="2047036" y="428879"/>
                  </a:lnTo>
                  <a:close/>
                </a:path>
                <a:path w="4357370" h="469900">
                  <a:moveTo>
                    <a:pt x="2452941" y="428891"/>
                  </a:moveTo>
                  <a:lnTo>
                    <a:pt x="2339619" y="285496"/>
                  </a:lnTo>
                  <a:lnTo>
                    <a:pt x="2333345" y="277558"/>
                  </a:lnTo>
                  <a:lnTo>
                    <a:pt x="2352052" y="273240"/>
                  </a:lnTo>
                  <a:lnTo>
                    <a:pt x="2397404" y="251485"/>
                  </a:lnTo>
                  <a:lnTo>
                    <a:pt x="2427376" y="213652"/>
                  </a:lnTo>
                  <a:lnTo>
                    <a:pt x="2436507" y="161366"/>
                  </a:lnTo>
                  <a:lnTo>
                    <a:pt x="2434132" y="133083"/>
                  </a:lnTo>
                  <a:lnTo>
                    <a:pt x="2419845" y="96748"/>
                  </a:lnTo>
                  <a:lnTo>
                    <a:pt x="2366200" y="54508"/>
                  </a:lnTo>
                  <a:lnTo>
                    <a:pt x="2362822" y="53695"/>
                  </a:lnTo>
                  <a:lnTo>
                    <a:pt x="2362822" y="163068"/>
                  </a:lnTo>
                  <a:lnTo>
                    <a:pt x="2354859" y="198882"/>
                  </a:lnTo>
                  <a:lnTo>
                    <a:pt x="2331021" y="219671"/>
                  </a:lnTo>
                  <a:lnTo>
                    <a:pt x="2291346" y="229298"/>
                  </a:lnTo>
                  <a:lnTo>
                    <a:pt x="2235873" y="231635"/>
                  </a:lnTo>
                  <a:lnTo>
                    <a:pt x="2139518" y="231635"/>
                  </a:lnTo>
                  <a:lnTo>
                    <a:pt x="2139518" y="96748"/>
                  </a:lnTo>
                  <a:lnTo>
                    <a:pt x="2235301" y="96748"/>
                  </a:lnTo>
                  <a:lnTo>
                    <a:pt x="2287752" y="98501"/>
                  </a:lnTo>
                  <a:lnTo>
                    <a:pt x="2327973" y="106959"/>
                  </a:lnTo>
                  <a:lnTo>
                    <a:pt x="2353741" y="126885"/>
                  </a:lnTo>
                  <a:lnTo>
                    <a:pt x="2362822" y="163068"/>
                  </a:lnTo>
                  <a:lnTo>
                    <a:pt x="2362822" y="53695"/>
                  </a:lnTo>
                  <a:lnTo>
                    <a:pt x="2329040" y="45453"/>
                  </a:lnTo>
                  <a:lnTo>
                    <a:pt x="2284539" y="41503"/>
                  </a:lnTo>
                  <a:lnTo>
                    <a:pt x="2231910" y="40640"/>
                  </a:lnTo>
                  <a:lnTo>
                    <a:pt x="2066417" y="40640"/>
                  </a:lnTo>
                  <a:lnTo>
                    <a:pt x="2066417" y="428891"/>
                  </a:lnTo>
                  <a:lnTo>
                    <a:pt x="2139518" y="428891"/>
                  </a:lnTo>
                  <a:lnTo>
                    <a:pt x="2139518" y="286054"/>
                  </a:lnTo>
                  <a:lnTo>
                    <a:pt x="2231733" y="286054"/>
                  </a:lnTo>
                  <a:lnTo>
                    <a:pt x="2243810" y="285813"/>
                  </a:lnTo>
                  <a:lnTo>
                    <a:pt x="2252307" y="285496"/>
                  </a:lnTo>
                  <a:lnTo>
                    <a:pt x="2363393" y="428891"/>
                  </a:lnTo>
                  <a:lnTo>
                    <a:pt x="2452941" y="428891"/>
                  </a:lnTo>
                  <a:close/>
                </a:path>
                <a:path w="4357370" h="469900">
                  <a:moveTo>
                    <a:pt x="2992069" y="40640"/>
                  </a:moveTo>
                  <a:lnTo>
                    <a:pt x="2891180" y="40640"/>
                  </a:lnTo>
                  <a:lnTo>
                    <a:pt x="2745498" y="360883"/>
                  </a:lnTo>
                  <a:lnTo>
                    <a:pt x="2742666" y="360883"/>
                  </a:lnTo>
                  <a:lnTo>
                    <a:pt x="2594737" y="40640"/>
                  </a:lnTo>
                  <a:lnTo>
                    <a:pt x="2493848" y="40640"/>
                  </a:lnTo>
                  <a:lnTo>
                    <a:pt x="2493848" y="428891"/>
                  </a:lnTo>
                  <a:lnTo>
                    <a:pt x="2558465" y="428891"/>
                  </a:lnTo>
                  <a:lnTo>
                    <a:pt x="2558465" y="126784"/>
                  </a:lnTo>
                  <a:lnTo>
                    <a:pt x="2560739" y="126784"/>
                  </a:lnTo>
                  <a:lnTo>
                    <a:pt x="2701861" y="428891"/>
                  </a:lnTo>
                  <a:lnTo>
                    <a:pt x="2778937" y="428891"/>
                  </a:lnTo>
                  <a:lnTo>
                    <a:pt x="2917240" y="126784"/>
                  </a:lnTo>
                  <a:lnTo>
                    <a:pt x="2919514" y="126784"/>
                  </a:lnTo>
                  <a:lnTo>
                    <a:pt x="2919514" y="428891"/>
                  </a:lnTo>
                  <a:lnTo>
                    <a:pt x="2992069" y="428891"/>
                  </a:lnTo>
                  <a:lnTo>
                    <a:pt x="2992069" y="40640"/>
                  </a:lnTo>
                  <a:close/>
                </a:path>
                <a:path w="4357370" h="469900">
                  <a:moveTo>
                    <a:pt x="3519271" y="235038"/>
                  </a:moveTo>
                  <a:lnTo>
                    <a:pt x="3515487" y="185432"/>
                  </a:lnTo>
                  <a:lnTo>
                    <a:pt x="3503269" y="140754"/>
                  </a:lnTo>
                  <a:lnTo>
                    <a:pt x="3481501" y="102819"/>
                  </a:lnTo>
                  <a:lnTo>
                    <a:pt x="3449002" y="72377"/>
                  </a:lnTo>
                  <a:lnTo>
                    <a:pt x="3444443" y="69977"/>
                  </a:lnTo>
                  <a:lnTo>
                    <a:pt x="3444443" y="236740"/>
                  </a:lnTo>
                  <a:lnTo>
                    <a:pt x="3439985" y="283768"/>
                  </a:lnTo>
                  <a:lnTo>
                    <a:pt x="3426295" y="320040"/>
                  </a:lnTo>
                  <a:lnTo>
                    <a:pt x="3369475" y="364286"/>
                  </a:lnTo>
                  <a:lnTo>
                    <a:pt x="3325457" y="374218"/>
                  </a:lnTo>
                  <a:lnTo>
                    <a:pt x="3270453" y="377304"/>
                  </a:lnTo>
                  <a:lnTo>
                    <a:pt x="3215335" y="373608"/>
                  </a:lnTo>
                  <a:lnTo>
                    <a:pt x="3171469" y="362229"/>
                  </a:lnTo>
                  <a:lnTo>
                    <a:pt x="3138322" y="342798"/>
                  </a:lnTo>
                  <a:lnTo>
                    <a:pt x="3101924" y="278180"/>
                  </a:lnTo>
                  <a:lnTo>
                    <a:pt x="3097580" y="232206"/>
                  </a:lnTo>
                  <a:lnTo>
                    <a:pt x="3102051" y="185432"/>
                  </a:lnTo>
                  <a:lnTo>
                    <a:pt x="3115741" y="149313"/>
                  </a:lnTo>
                  <a:lnTo>
                    <a:pt x="3172574" y="105206"/>
                  </a:lnTo>
                  <a:lnTo>
                    <a:pt x="3216592" y="95300"/>
                  </a:lnTo>
                  <a:lnTo>
                    <a:pt x="3271596" y="92214"/>
                  </a:lnTo>
                  <a:lnTo>
                    <a:pt x="3326714" y="95910"/>
                  </a:lnTo>
                  <a:lnTo>
                    <a:pt x="3370567" y="107264"/>
                  </a:lnTo>
                  <a:lnTo>
                    <a:pt x="3403714" y="126644"/>
                  </a:lnTo>
                  <a:lnTo>
                    <a:pt x="3440112" y="191008"/>
                  </a:lnTo>
                  <a:lnTo>
                    <a:pt x="3444443" y="236740"/>
                  </a:lnTo>
                  <a:lnTo>
                    <a:pt x="3444443" y="69977"/>
                  </a:lnTo>
                  <a:lnTo>
                    <a:pt x="3412731" y="53263"/>
                  </a:lnTo>
                  <a:lnTo>
                    <a:pt x="3370923" y="41059"/>
                  </a:lnTo>
                  <a:lnTo>
                    <a:pt x="3323386" y="34594"/>
                  </a:lnTo>
                  <a:lnTo>
                    <a:pt x="3269894" y="32702"/>
                  </a:lnTo>
                  <a:lnTo>
                    <a:pt x="3215627" y="34594"/>
                  </a:lnTo>
                  <a:lnTo>
                    <a:pt x="3217519" y="34594"/>
                  </a:lnTo>
                  <a:lnTo>
                    <a:pt x="3171266" y="40779"/>
                  </a:lnTo>
                  <a:lnTo>
                    <a:pt x="3129457" y="52781"/>
                  </a:lnTo>
                  <a:lnTo>
                    <a:pt x="3093059" y="71805"/>
                  </a:lnTo>
                  <a:lnTo>
                    <a:pt x="3060547" y="102565"/>
                  </a:lnTo>
                  <a:lnTo>
                    <a:pt x="3038779" y="140614"/>
                  </a:lnTo>
                  <a:lnTo>
                    <a:pt x="3026587" y="184912"/>
                  </a:lnTo>
                  <a:lnTo>
                    <a:pt x="3022777" y="234480"/>
                  </a:lnTo>
                  <a:lnTo>
                    <a:pt x="3026549" y="283768"/>
                  </a:lnTo>
                  <a:lnTo>
                    <a:pt x="3026587" y="284276"/>
                  </a:lnTo>
                  <a:lnTo>
                    <a:pt x="3038779" y="328498"/>
                  </a:lnTo>
                  <a:lnTo>
                    <a:pt x="3060547" y="366229"/>
                  </a:lnTo>
                  <a:lnTo>
                    <a:pt x="3093059" y="396582"/>
                  </a:lnTo>
                  <a:lnTo>
                    <a:pt x="3129330" y="416013"/>
                  </a:lnTo>
                  <a:lnTo>
                    <a:pt x="3171126" y="428383"/>
                  </a:lnTo>
                  <a:lnTo>
                    <a:pt x="3219310" y="435013"/>
                  </a:lnTo>
                  <a:lnTo>
                    <a:pt x="3221190" y="435013"/>
                  </a:lnTo>
                  <a:lnTo>
                    <a:pt x="3272155" y="436829"/>
                  </a:lnTo>
                  <a:lnTo>
                    <a:pt x="3323856" y="435013"/>
                  </a:lnTo>
                  <a:lnTo>
                    <a:pt x="3370783" y="428675"/>
                  </a:lnTo>
                  <a:lnTo>
                    <a:pt x="3412604" y="416496"/>
                  </a:lnTo>
                  <a:lnTo>
                    <a:pt x="3449002" y="397154"/>
                  </a:lnTo>
                  <a:lnTo>
                    <a:pt x="3481501" y="366788"/>
                  </a:lnTo>
                  <a:lnTo>
                    <a:pt x="3503269" y="329057"/>
                  </a:lnTo>
                  <a:lnTo>
                    <a:pt x="3515461" y="284835"/>
                  </a:lnTo>
                  <a:lnTo>
                    <a:pt x="3519271" y="235038"/>
                  </a:lnTo>
                  <a:close/>
                </a:path>
                <a:path w="4357370" h="469900">
                  <a:moveTo>
                    <a:pt x="4357179" y="40576"/>
                  </a:moveTo>
                  <a:lnTo>
                    <a:pt x="3887863" y="40576"/>
                  </a:lnTo>
                  <a:lnTo>
                    <a:pt x="3887863" y="335876"/>
                  </a:lnTo>
                  <a:lnTo>
                    <a:pt x="3886162" y="335876"/>
                  </a:lnTo>
                  <a:lnTo>
                    <a:pt x="3632784" y="40576"/>
                  </a:lnTo>
                  <a:lnTo>
                    <a:pt x="3550018" y="40576"/>
                  </a:lnTo>
                  <a:lnTo>
                    <a:pt x="3550018" y="428815"/>
                  </a:lnTo>
                  <a:lnTo>
                    <a:pt x="3617379" y="428815"/>
                  </a:lnTo>
                  <a:lnTo>
                    <a:pt x="3617379" y="132435"/>
                  </a:lnTo>
                  <a:lnTo>
                    <a:pt x="3619068" y="132435"/>
                  </a:lnTo>
                  <a:lnTo>
                    <a:pt x="3878148" y="428815"/>
                  </a:lnTo>
                  <a:lnTo>
                    <a:pt x="3955224" y="428815"/>
                  </a:lnTo>
                  <a:lnTo>
                    <a:pt x="3955224" y="99606"/>
                  </a:lnTo>
                  <a:lnTo>
                    <a:pt x="4117505" y="99606"/>
                  </a:lnTo>
                  <a:lnTo>
                    <a:pt x="4117505" y="428815"/>
                  </a:lnTo>
                  <a:lnTo>
                    <a:pt x="4190568" y="428815"/>
                  </a:lnTo>
                  <a:lnTo>
                    <a:pt x="4190568" y="99606"/>
                  </a:lnTo>
                  <a:lnTo>
                    <a:pt x="4357179" y="99606"/>
                  </a:lnTo>
                  <a:lnTo>
                    <a:pt x="4357179" y="405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10">
            <a:extLst>
              <a:ext uri="{FF2B5EF4-FFF2-40B4-BE49-F238E27FC236}">
                <a16:creationId xmlns:a16="http://schemas.microsoft.com/office/drawing/2014/main" id="{3497B9E6-183E-BDC5-AC73-03F1E6DADF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42450" y="9921875"/>
            <a:ext cx="11353800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20"/>
              </a:spcBef>
            </a:pPr>
            <a:r>
              <a:rPr lang="pl-PL" sz="4400" spc="-140" dirty="0">
                <a:solidFill>
                  <a:srgbClr val="16181D"/>
                </a:solidFill>
              </a:rPr>
              <a:t>Twój Partner w transformacji energetycznej</a:t>
            </a:r>
            <a:endParaRPr sz="4400" spc="-140" dirty="0">
              <a:solidFill>
                <a:srgbClr val="16181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35264" y="5010543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39" h="294639">
                <a:moveTo>
                  <a:pt x="147094" y="0"/>
                </a:moveTo>
                <a:lnTo>
                  <a:pt x="139595" y="46495"/>
                </a:lnTo>
                <a:lnTo>
                  <a:pt x="118712" y="86874"/>
                </a:lnTo>
                <a:lnTo>
                  <a:pt x="86870" y="118715"/>
                </a:lnTo>
                <a:lnTo>
                  <a:pt x="46491" y="139596"/>
                </a:lnTo>
                <a:lnTo>
                  <a:pt x="0" y="147094"/>
                </a:lnTo>
                <a:lnTo>
                  <a:pt x="46491" y="154594"/>
                </a:lnTo>
                <a:lnTo>
                  <a:pt x="86870" y="175477"/>
                </a:lnTo>
                <a:lnTo>
                  <a:pt x="118712" y="207319"/>
                </a:lnTo>
                <a:lnTo>
                  <a:pt x="139595" y="247698"/>
                </a:lnTo>
                <a:lnTo>
                  <a:pt x="147094" y="294189"/>
                </a:lnTo>
                <a:lnTo>
                  <a:pt x="154593" y="247698"/>
                </a:lnTo>
                <a:lnTo>
                  <a:pt x="175474" y="207319"/>
                </a:lnTo>
                <a:lnTo>
                  <a:pt x="207315" y="175477"/>
                </a:lnTo>
                <a:lnTo>
                  <a:pt x="247694" y="154594"/>
                </a:lnTo>
                <a:lnTo>
                  <a:pt x="294189" y="147094"/>
                </a:lnTo>
                <a:lnTo>
                  <a:pt x="247694" y="139596"/>
                </a:lnTo>
                <a:lnTo>
                  <a:pt x="207315" y="118715"/>
                </a:lnTo>
                <a:lnTo>
                  <a:pt x="175474" y="86874"/>
                </a:lnTo>
                <a:lnTo>
                  <a:pt x="154593" y="46495"/>
                </a:lnTo>
                <a:lnTo>
                  <a:pt x="147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5264" y="3460697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39" h="294639">
                <a:moveTo>
                  <a:pt x="147094" y="0"/>
                </a:moveTo>
                <a:lnTo>
                  <a:pt x="139595" y="46495"/>
                </a:lnTo>
                <a:lnTo>
                  <a:pt x="118712" y="86874"/>
                </a:lnTo>
                <a:lnTo>
                  <a:pt x="86870" y="118715"/>
                </a:lnTo>
                <a:lnTo>
                  <a:pt x="46491" y="139596"/>
                </a:lnTo>
                <a:lnTo>
                  <a:pt x="0" y="147094"/>
                </a:lnTo>
                <a:lnTo>
                  <a:pt x="46491" y="154594"/>
                </a:lnTo>
                <a:lnTo>
                  <a:pt x="86870" y="175477"/>
                </a:lnTo>
                <a:lnTo>
                  <a:pt x="118712" y="207319"/>
                </a:lnTo>
                <a:lnTo>
                  <a:pt x="139595" y="247698"/>
                </a:lnTo>
                <a:lnTo>
                  <a:pt x="147094" y="294189"/>
                </a:lnTo>
                <a:lnTo>
                  <a:pt x="154593" y="247698"/>
                </a:lnTo>
                <a:lnTo>
                  <a:pt x="175474" y="207319"/>
                </a:lnTo>
                <a:lnTo>
                  <a:pt x="207315" y="175477"/>
                </a:lnTo>
                <a:lnTo>
                  <a:pt x="247694" y="154594"/>
                </a:lnTo>
                <a:lnTo>
                  <a:pt x="294189" y="147094"/>
                </a:lnTo>
                <a:lnTo>
                  <a:pt x="247694" y="139596"/>
                </a:lnTo>
                <a:lnTo>
                  <a:pt x="207315" y="118715"/>
                </a:lnTo>
                <a:lnTo>
                  <a:pt x="175474" y="86874"/>
                </a:lnTo>
                <a:lnTo>
                  <a:pt x="154593" y="46495"/>
                </a:lnTo>
                <a:lnTo>
                  <a:pt x="147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5264" y="8790911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39" h="294640">
                <a:moveTo>
                  <a:pt x="147094" y="0"/>
                </a:moveTo>
                <a:lnTo>
                  <a:pt x="139595" y="46495"/>
                </a:lnTo>
                <a:lnTo>
                  <a:pt x="118712" y="86874"/>
                </a:lnTo>
                <a:lnTo>
                  <a:pt x="86870" y="118715"/>
                </a:lnTo>
                <a:lnTo>
                  <a:pt x="46491" y="139596"/>
                </a:lnTo>
                <a:lnTo>
                  <a:pt x="0" y="147094"/>
                </a:lnTo>
                <a:lnTo>
                  <a:pt x="46491" y="154594"/>
                </a:lnTo>
                <a:lnTo>
                  <a:pt x="86870" y="175477"/>
                </a:lnTo>
                <a:lnTo>
                  <a:pt x="118712" y="207319"/>
                </a:lnTo>
                <a:lnTo>
                  <a:pt x="139595" y="247698"/>
                </a:lnTo>
                <a:lnTo>
                  <a:pt x="147094" y="294189"/>
                </a:lnTo>
                <a:lnTo>
                  <a:pt x="154593" y="247698"/>
                </a:lnTo>
                <a:lnTo>
                  <a:pt x="175474" y="207319"/>
                </a:lnTo>
                <a:lnTo>
                  <a:pt x="207315" y="175477"/>
                </a:lnTo>
                <a:lnTo>
                  <a:pt x="247694" y="154594"/>
                </a:lnTo>
                <a:lnTo>
                  <a:pt x="294189" y="147094"/>
                </a:lnTo>
                <a:lnTo>
                  <a:pt x="247694" y="139596"/>
                </a:lnTo>
                <a:lnTo>
                  <a:pt x="207315" y="118715"/>
                </a:lnTo>
                <a:lnTo>
                  <a:pt x="175474" y="86874"/>
                </a:lnTo>
                <a:lnTo>
                  <a:pt x="154593" y="46495"/>
                </a:lnTo>
                <a:lnTo>
                  <a:pt x="147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5264" y="6895491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39" h="294640">
                <a:moveTo>
                  <a:pt x="147094" y="0"/>
                </a:moveTo>
                <a:lnTo>
                  <a:pt x="139595" y="46495"/>
                </a:lnTo>
                <a:lnTo>
                  <a:pt x="118712" y="86874"/>
                </a:lnTo>
                <a:lnTo>
                  <a:pt x="86870" y="118715"/>
                </a:lnTo>
                <a:lnTo>
                  <a:pt x="46491" y="139596"/>
                </a:lnTo>
                <a:lnTo>
                  <a:pt x="0" y="147094"/>
                </a:lnTo>
                <a:lnTo>
                  <a:pt x="46491" y="154594"/>
                </a:lnTo>
                <a:lnTo>
                  <a:pt x="86870" y="175477"/>
                </a:lnTo>
                <a:lnTo>
                  <a:pt x="118712" y="207319"/>
                </a:lnTo>
                <a:lnTo>
                  <a:pt x="139595" y="247698"/>
                </a:lnTo>
                <a:lnTo>
                  <a:pt x="147094" y="294189"/>
                </a:lnTo>
                <a:lnTo>
                  <a:pt x="154593" y="247698"/>
                </a:lnTo>
                <a:lnTo>
                  <a:pt x="175474" y="207319"/>
                </a:lnTo>
                <a:lnTo>
                  <a:pt x="207315" y="175477"/>
                </a:lnTo>
                <a:lnTo>
                  <a:pt x="247694" y="154594"/>
                </a:lnTo>
                <a:lnTo>
                  <a:pt x="294189" y="147094"/>
                </a:lnTo>
                <a:lnTo>
                  <a:pt x="247694" y="139596"/>
                </a:lnTo>
                <a:lnTo>
                  <a:pt x="207315" y="118715"/>
                </a:lnTo>
                <a:lnTo>
                  <a:pt x="175474" y="86874"/>
                </a:lnTo>
                <a:lnTo>
                  <a:pt x="154593" y="46495"/>
                </a:lnTo>
                <a:lnTo>
                  <a:pt x="147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86185" y="3420006"/>
            <a:ext cx="5302250" cy="643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9725">
              <a:lnSpc>
                <a:spcPct val="101000"/>
              </a:lnSpc>
              <a:spcBef>
                <a:spcPts val="95"/>
              </a:spcBef>
            </a:pPr>
            <a:r>
              <a:rPr sz="2450" b="1" dirty="0">
                <a:solidFill>
                  <a:srgbClr val="16181D"/>
                </a:solidFill>
                <a:latin typeface="Arial"/>
                <a:cs typeface="Arial"/>
              </a:rPr>
              <a:t>Doświadczenie</a:t>
            </a:r>
            <a:r>
              <a:rPr sz="2450" b="1" spc="9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16181D"/>
                </a:solidFill>
                <a:latin typeface="Arial"/>
                <a:cs typeface="Arial"/>
              </a:rPr>
              <a:t>międzynarodowe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–</a:t>
            </a:r>
            <a:r>
              <a:rPr sz="2450" spc="-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80" dirty="0">
                <a:solidFill>
                  <a:srgbClr val="16181D"/>
                </a:solidFill>
                <a:latin typeface="Arial"/>
                <a:cs typeface="Arial"/>
              </a:rPr>
              <a:t>projekty</a:t>
            </a:r>
            <a:r>
              <a:rPr sz="2450" spc="-14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229" dirty="0">
                <a:solidFill>
                  <a:srgbClr val="16181D"/>
                </a:solidFill>
                <a:latin typeface="Arial"/>
                <a:cs typeface="Arial"/>
              </a:rPr>
              <a:t>w</a:t>
            </a:r>
            <a:r>
              <a:rPr sz="2450" spc="-8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Polsce, </a:t>
            </a:r>
            <a:r>
              <a:rPr sz="2450" spc="55" dirty="0">
                <a:solidFill>
                  <a:srgbClr val="16181D"/>
                </a:solidFill>
                <a:latin typeface="Arial"/>
                <a:cs typeface="Arial"/>
              </a:rPr>
              <a:t>Niemczech, </a:t>
            </a:r>
            <a:r>
              <a:rPr sz="2450" spc="60" dirty="0">
                <a:solidFill>
                  <a:srgbClr val="16181D"/>
                </a:solidFill>
                <a:latin typeface="Arial"/>
                <a:cs typeface="Arial"/>
              </a:rPr>
              <a:t>Włoszech,</a:t>
            </a:r>
            <a:r>
              <a:rPr sz="2450" spc="-1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na</a:t>
            </a:r>
            <a:r>
              <a:rPr sz="2450" spc="-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16181D"/>
                </a:solidFill>
                <a:latin typeface="Arial"/>
                <a:cs typeface="Arial"/>
              </a:rPr>
              <a:t>Ukrainie.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4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50" b="1" dirty="0">
                <a:solidFill>
                  <a:srgbClr val="16181D"/>
                </a:solidFill>
                <a:latin typeface="Arial"/>
                <a:cs typeface="Arial"/>
              </a:rPr>
              <a:t>Generalny</a:t>
            </a:r>
            <a:r>
              <a:rPr sz="2450" b="1" spc="-20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16181D"/>
                </a:solidFill>
                <a:latin typeface="Arial"/>
                <a:cs typeface="Arial"/>
              </a:rPr>
              <a:t>wykonawca</a:t>
            </a:r>
            <a:endParaRPr sz="2450" dirty="0">
              <a:latin typeface="Arial"/>
              <a:cs typeface="Arial"/>
            </a:endParaRPr>
          </a:p>
          <a:p>
            <a:pPr marL="12700" marR="5080" indent="257810" algn="just">
              <a:lnSpc>
                <a:spcPts val="2970"/>
              </a:lnSpc>
              <a:spcBef>
                <a:spcPts val="105"/>
              </a:spcBef>
              <a:buChar char="–"/>
              <a:tabLst>
                <a:tab pos="270510" algn="l"/>
              </a:tabLst>
            </a:pPr>
            <a:r>
              <a:rPr sz="2450" spc="95" dirty="0">
                <a:solidFill>
                  <a:srgbClr val="16181D"/>
                </a:solidFill>
                <a:latin typeface="Arial"/>
                <a:cs typeface="Arial"/>
              </a:rPr>
              <a:t>pełna</a:t>
            </a:r>
            <a:r>
              <a:rPr sz="2450" spc="-4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80" dirty="0">
                <a:solidFill>
                  <a:srgbClr val="16181D"/>
                </a:solidFill>
                <a:latin typeface="Arial"/>
                <a:cs typeface="Arial"/>
              </a:rPr>
              <a:t>odpowiedzialność</a:t>
            </a:r>
            <a:r>
              <a:rPr sz="2450" spc="-4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za</a:t>
            </a:r>
            <a:r>
              <a:rPr sz="2450" spc="-4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60" dirty="0">
                <a:solidFill>
                  <a:srgbClr val="16181D"/>
                </a:solidFill>
                <a:latin typeface="Arial"/>
                <a:cs typeface="Arial"/>
              </a:rPr>
              <a:t>proces </a:t>
            </a:r>
            <a:r>
              <a:rPr sz="2450" spc="55" dirty="0">
                <a:solidFill>
                  <a:srgbClr val="16181D"/>
                </a:solidFill>
                <a:latin typeface="Arial"/>
                <a:cs typeface="Arial"/>
              </a:rPr>
              <a:t>inwestycji</a:t>
            </a:r>
            <a:r>
              <a:rPr sz="2450" spc="-1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(od</a:t>
            </a:r>
            <a:r>
              <a:rPr sz="2450" spc="-1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80" dirty="0">
                <a:solidFill>
                  <a:srgbClr val="16181D"/>
                </a:solidFill>
                <a:latin typeface="Arial"/>
                <a:cs typeface="Arial"/>
              </a:rPr>
              <a:t>projektu</a:t>
            </a:r>
            <a:r>
              <a:rPr sz="2450" spc="-1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135" dirty="0">
                <a:solidFill>
                  <a:srgbClr val="16181D"/>
                </a:solidFill>
                <a:latin typeface="Arial"/>
                <a:cs typeface="Arial"/>
              </a:rPr>
              <a:t>po</a:t>
            </a:r>
            <a:r>
              <a:rPr sz="2450" spc="-1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45" dirty="0">
                <a:solidFill>
                  <a:srgbClr val="16181D"/>
                </a:solidFill>
                <a:latin typeface="Arial"/>
                <a:cs typeface="Arial"/>
              </a:rPr>
              <a:t>integrację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z</a:t>
            </a:r>
            <a:r>
              <a:rPr sz="2450" spc="-6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16181D"/>
                </a:solidFill>
                <a:latin typeface="Arial"/>
                <a:cs typeface="Arial"/>
              </a:rPr>
              <a:t>siecią).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16181D"/>
              </a:buClr>
              <a:buFont typeface="Arial"/>
              <a:buChar char="–"/>
            </a:pP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50" b="1" dirty="0">
                <a:solidFill>
                  <a:srgbClr val="16181D"/>
                </a:solidFill>
                <a:latin typeface="Arial"/>
                <a:cs typeface="Arial"/>
              </a:rPr>
              <a:t>Stabilne</a:t>
            </a:r>
            <a:r>
              <a:rPr sz="2450" b="1" spc="15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16181D"/>
                </a:solidFill>
                <a:latin typeface="Arial"/>
                <a:cs typeface="Arial"/>
              </a:rPr>
              <a:t>przychody</a:t>
            </a:r>
            <a:endParaRPr sz="2450" dirty="0">
              <a:latin typeface="Arial"/>
              <a:cs typeface="Arial"/>
            </a:endParaRPr>
          </a:p>
          <a:p>
            <a:pPr marL="12700" marR="1367155" indent="257810">
              <a:lnSpc>
                <a:spcPts val="2970"/>
              </a:lnSpc>
              <a:spcBef>
                <a:spcPts val="100"/>
              </a:spcBef>
              <a:buChar char="–"/>
              <a:tabLst>
                <a:tab pos="270510" algn="l"/>
              </a:tabLst>
            </a:pPr>
            <a:r>
              <a:rPr sz="2450" spc="90" dirty="0">
                <a:solidFill>
                  <a:srgbClr val="16181D"/>
                </a:solidFill>
                <a:latin typeface="Arial"/>
                <a:cs typeface="Arial"/>
              </a:rPr>
              <a:t>know-</a:t>
            </a:r>
            <a:r>
              <a:rPr sz="2450" spc="160" dirty="0">
                <a:solidFill>
                  <a:srgbClr val="16181D"/>
                </a:solidFill>
                <a:latin typeface="Arial"/>
                <a:cs typeface="Arial"/>
              </a:rPr>
              <a:t>how</a:t>
            </a:r>
            <a:r>
              <a:rPr sz="2450" spc="-18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229" dirty="0">
                <a:solidFill>
                  <a:srgbClr val="16181D"/>
                </a:solidFill>
                <a:latin typeface="Arial"/>
                <a:cs typeface="Arial"/>
              </a:rPr>
              <a:t>w</a:t>
            </a:r>
            <a:r>
              <a:rPr sz="2450" spc="-114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75" dirty="0">
                <a:solidFill>
                  <a:srgbClr val="16181D"/>
                </a:solidFill>
                <a:latin typeface="Arial"/>
                <a:cs typeface="Arial"/>
              </a:rPr>
              <a:t>usługach </a:t>
            </a:r>
            <a:r>
              <a:rPr sz="2450" spc="90" dirty="0">
                <a:solidFill>
                  <a:srgbClr val="16181D"/>
                </a:solidFill>
                <a:latin typeface="Arial"/>
                <a:cs typeface="Arial"/>
              </a:rPr>
              <a:t>systemowych</a:t>
            </a:r>
            <a:r>
              <a:rPr sz="2450" spc="-5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i</a:t>
            </a:r>
            <a:r>
              <a:rPr sz="2450" spc="-12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75" dirty="0">
                <a:solidFill>
                  <a:srgbClr val="16181D"/>
                </a:solidFill>
                <a:latin typeface="Arial"/>
                <a:cs typeface="Arial"/>
              </a:rPr>
              <a:t>współpraca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z</a:t>
            </a:r>
            <a:r>
              <a:rPr sz="2450" spc="-6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16181D"/>
                </a:solidFill>
                <a:latin typeface="Arial"/>
                <a:cs typeface="Arial"/>
              </a:rPr>
              <a:t>agregatorami.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16181D"/>
              </a:buClr>
              <a:buFont typeface="Arial"/>
              <a:buChar char="–"/>
            </a:pP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50" b="1" dirty="0">
                <a:solidFill>
                  <a:srgbClr val="16181D"/>
                </a:solidFill>
                <a:latin typeface="Arial"/>
                <a:cs typeface="Arial"/>
              </a:rPr>
              <a:t>Partnerzy</a:t>
            </a:r>
            <a:r>
              <a:rPr sz="2450" b="1" spc="1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16181D"/>
                </a:solidFill>
                <a:latin typeface="Arial"/>
                <a:cs typeface="Arial"/>
              </a:rPr>
              <a:t>technologiczni</a:t>
            </a:r>
            <a:endParaRPr sz="2450" dirty="0">
              <a:latin typeface="Arial"/>
              <a:cs typeface="Arial"/>
            </a:endParaRPr>
          </a:p>
          <a:p>
            <a:pPr marL="12700" marR="1436370" indent="257810">
              <a:lnSpc>
                <a:spcPts val="2970"/>
              </a:lnSpc>
              <a:spcBef>
                <a:spcPts val="100"/>
              </a:spcBef>
              <a:buChar char="–"/>
              <a:tabLst>
                <a:tab pos="270510" algn="l"/>
              </a:tabLst>
            </a:pPr>
            <a:r>
              <a:rPr sz="2450" spc="60" dirty="0">
                <a:solidFill>
                  <a:srgbClr val="16181D"/>
                </a:solidFill>
                <a:latin typeface="Arial"/>
                <a:cs typeface="Arial"/>
              </a:rPr>
              <a:t>sprawdzone</a:t>
            </a:r>
            <a:r>
              <a:rPr sz="2450" spc="-1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16181D"/>
                </a:solidFill>
                <a:latin typeface="Arial"/>
                <a:cs typeface="Arial"/>
              </a:rPr>
              <a:t>rozwiązania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i</a:t>
            </a:r>
            <a:r>
              <a:rPr sz="2450" spc="-5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65" dirty="0">
                <a:solidFill>
                  <a:srgbClr val="16181D"/>
                </a:solidFill>
                <a:latin typeface="Arial"/>
                <a:cs typeface="Arial"/>
              </a:rPr>
              <a:t>certyﬁkowani</a:t>
            </a:r>
            <a:r>
              <a:rPr sz="2450" spc="-5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50" dirty="0">
                <a:solidFill>
                  <a:srgbClr val="16181D"/>
                </a:solidFill>
                <a:latin typeface="Arial"/>
                <a:cs typeface="Arial"/>
              </a:rPr>
              <a:t>producenci.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92413" y="796478"/>
            <a:ext cx="932180" cy="563245"/>
          </a:xfrm>
          <a:custGeom>
            <a:avLst/>
            <a:gdLst/>
            <a:ahLst/>
            <a:cxnLst/>
            <a:rect l="l" t="t" r="r" b="b"/>
            <a:pathLst>
              <a:path w="932180" h="563244">
                <a:moveTo>
                  <a:pt x="194569" y="368658"/>
                </a:moveTo>
                <a:lnTo>
                  <a:pt x="0" y="368658"/>
                </a:lnTo>
                <a:lnTo>
                  <a:pt x="0" y="373779"/>
                </a:lnTo>
                <a:lnTo>
                  <a:pt x="6779" y="424086"/>
                </a:lnTo>
                <a:lnTo>
                  <a:pt x="25903" y="469328"/>
                </a:lnTo>
                <a:lnTo>
                  <a:pt x="55553" y="507684"/>
                </a:lnTo>
                <a:lnTo>
                  <a:pt x="93907" y="537335"/>
                </a:lnTo>
                <a:lnTo>
                  <a:pt x="139146" y="556460"/>
                </a:lnTo>
                <a:lnTo>
                  <a:pt x="189449" y="563239"/>
                </a:lnTo>
                <a:lnTo>
                  <a:pt x="650283" y="563239"/>
                </a:lnTo>
                <a:lnTo>
                  <a:pt x="695905" y="559546"/>
                </a:lnTo>
                <a:lnTo>
                  <a:pt x="722432" y="552998"/>
                </a:lnTo>
                <a:lnTo>
                  <a:pt x="373789" y="552998"/>
                </a:lnTo>
                <a:lnTo>
                  <a:pt x="326203" y="546586"/>
                </a:lnTo>
                <a:lnTo>
                  <a:pt x="283408" y="528495"/>
                </a:lnTo>
                <a:lnTo>
                  <a:pt x="247124" y="500448"/>
                </a:lnTo>
                <a:lnTo>
                  <a:pt x="219075" y="464165"/>
                </a:lnTo>
                <a:lnTo>
                  <a:pt x="200983" y="421368"/>
                </a:lnTo>
                <a:lnTo>
                  <a:pt x="194569" y="373779"/>
                </a:lnTo>
                <a:lnTo>
                  <a:pt x="194569" y="368658"/>
                </a:lnTo>
                <a:close/>
              </a:path>
              <a:path w="932180" h="563244">
                <a:moveTo>
                  <a:pt x="742459" y="0"/>
                </a:moveTo>
                <a:lnTo>
                  <a:pt x="281624" y="0"/>
                </a:lnTo>
                <a:lnTo>
                  <a:pt x="236003" y="3692"/>
                </a:lnTo>
                <a:lnTo>
                  <a:pt x="192703" y="14380"/>
                </a:lnTo>
                <a:lnTo>
                  <a:pt x="152309" y="31480"/>
                </a:lnTo>
                <a:lnTo>
                  <a:pt x="115406" y="54406"/>
                </a:lnTo>
                <a:lnTo>
                  <a:pt x="82577" y="82576"/>
                </a:lnTo>
                <a:lnTo>
                  <a:pt x="54407" y="115403"/>
                </a:lnTo>
                <a:lnTo>
                  <a:pt x="31480" y="152305"/>
                </a:lnTo>
                <a:lnTo>
                  <a:pt x="14380" y="192697"/>
                </a:lnTo>
                <a:lnTo>
                  <a:pt x="3692" y="235995"/>
                </a:lnTo>
                <a:lnTo>
                  <a:pt x="0" y="281614"/>
                </a:lnTo>
                <a:lnTo>
                  <a:pt x="0" y="286734"/>
                </a:lnTo>
                <a:lnTo>
                  <a:pt x="189449" y="286734"/>
                </a:lnTo>
                <a:lnTo>
                  <a:pt x="237623" y="291017"/>
                </a:lnTo>
                <a:lnTo>
                  <a:pt x="283025" y="303366"/>
                </a:lnTo>
                <a:lnTo>
                  <a:pt x="324911" y="323036"/>
                </a:lnTo>
                <a:lnTo>
                  <a:pt x="362538" y="349281"/>
                </a:lnTo>
                <a:lnTo>
                  <a:pt x="395159" y="381353"/>
                </a:lnTo>
                <a:lnTo>
                  <a:pt x="422032" y="418508"/>
                </a:lnTo>
                <a:lnTo>
                  <a:pt x="442410" y="459997"/>
                </a:lnTo>
                <a:lnTo>
                  <a:pt x="455550" y="505077"/>
                </a:lnTo>
                <a:lnTo>
                  <a:pt x="460693" y="552862"/>
                </a:lnTo>
                <a:lnTo>
                  <a:pt x="460708" y="552998"/>
                </a:lnTo>
                <a:lnTo>
                  <a:pt x="722432" y="552998"/>
                </a:lnTo>
                <a:lnTo>
                  <a:pt x="722984" y="552862"/>
                </a:lnTo>
                <a:lnTo>
                  <a:pt x="471210" y="552862"/>
                </a:lnTo>
                <a:lnTo>
                  <a:pt x="476277" y="505521"/>
                </a:lnTo>
                <a:lnTo>
                  <a:pt x="489141" y="460951"/>
                </a:lnTo>
                <a:lnTo>
                  <a:pt x="509084" y="419871"/>
                </a:lnTo>
                <a:lnTo>
                  <a:pt x="535389" y="382997"/>
                </a:lnTo>
                <a:lnTo>
                  <a:pt x="567337" y="351049"/>
                </a:lnTo>
                <a:lnTo>
                  <a:pt x="604211" y="324744"/>
                </a:lnTo>
                <a:lnTo>
                  <a:pt x="645291" y="304801"/>
                </a:lnTo>
                <a:lnTo>
                  <a:pt x="689861" y="291937"/>
                </a:lnTo>
                <a:lnTo>
                  <a:pt x="737202" y="286870"/>
                </a:lnTo>
                <a:lnTo>
                  <a:pt x="931483" y="286870"/>
                </a:lnTo>
                <a:lnTo>
                  <a:pt x="931908" y="281614"/>
                </a:lnTo>
                <a:lnTo>
                  <a:pt x="931908" y="276494"/>
                </a:lnTo>
                <a:lnTo>
                  <a:pt x="194692" y="276494"/>
                </a:lnTo>
                <a:lnTo>
                  <a:pt x="199772" y="229024"/>
                </a:lnTo>
                <a:lnTo>
                  <a:pt x="212636" y="184452"/>
                </a:lnTo>
                <a:lnTo>
                  <a:pt x="232580" y="143369"/>
                </a:lnTo>
                <a:lnTo>
                  <a:pt x="258884" y="106494"/>
                </a:lnTo>
                <a:lnTo>
                  <a:pt x="290833" y="74545"/>
                </a:lnTo>
                <a:lnTo>
                  <a:pt x="327706" y="48240"/>
                </a:lnTo>
                <a:lnTo>
                  <a:pt x="368787" y="28296"/>
                </a:lnTo>
                <a:lnTo>
                  <a:pt x="413357" y="15432"/>
                </a:lnTo>
                <a:lnTo>
                  <a:pt x="460698" y="10366"/>
                </a:lnTo>
                <a:lnTo>
                  <a:pt x="801253" y="10366"/>
                </a:lnTo>
                <a:lnTo>
                  <a:pt x="792766" y="6778"/>
                </a:lnTo>
                <a:lnTo>
                  <a:pt x="742459" y="0"/>
                </a:lnTo>
                <a:close/>
              </a:path>
              <a:path w="932180" h="563244">
                <a:moveTo>
                  <a:pt x="931483" y="286870"/>
                </a:moveTo>
                <a:lnTo>
                  <a:pt x="737202" y="286870"/>
                </a:lnTo>
                <a:lnTo>
                  <a:pt x="732136" y="334211"/>
                </a:lnTo>
                <a:lnTo>
                  <a:pt x="719272" y="378781"/>
                </a:lnTo>
                <a:lnTo>
                  <a:pt x="699322" y="419871"/>
                </a:lnTo>
                <a:lnTo>
                  <a:pt x="673023" y="456735"/>
                </a:lnTo>
                <a:lnTo>
                  <a:pt x="641075" y="488683"/>
                </a:lnTo>
                <a:lnTo>
                  <a:pt x="604202" y="514988"/>
                </a:lnTo>
                <a:lnTo>
                  <a:pt x="563121" y="534932"/>
                </a:lnTo>
                <a:lnTo>
                  <a:pt x="518551" y="547796"/>
                </a:lnTo>
                <a:lnTo>
                  <a:pt x="471210" y="552862"/>
                </a:lnTo>
                <a:lnTo>
                  <a:pt x="722984" y="552862"/>
                </a:lnTo>
                <a:lnTo>
                  <a:pt x="779599" y="531758"/>
                </a:lnTo>
                <a:lnTo>
                  <a:pt x="816502" y="508832"/>
                </a:lnTo>
                <a:lnTo>
                  <a:pt x="849331" y="480662"/>
                </a:lnTo>
                <a:lnTo>
                  <a:pt x="877501" y="447833"/>
                </a:lnTo>
                <a:lnTo>
                  <a:pt x="900428" y="410929"/>
                </a:lnTo>
                <a:lnTo>
                  <a:pt x="917527" y="370536"/>
                </a:lnTo>
                <a:lnTo>
                  <a:pt x="928216" y="327236"/>
                </a:lnTo>
                <a:lnTo>
                  <a:pt x="931483" y="286870"/>
                </a:lnTo>
                <a:close/>
              </a:path>
              <a:path w="932180" h="563244">
                <a:moveTo>
                  <a:pt x="471224" y="10366"/>
                </a:moveTo>
                <a:lnTo>
                  <a:pt x="460698" y="10366"/>
                </a:lnTo>
                <a:lnTo>
                  <a:pt x="455631" y="57709"/>
                </a:lnTo>
                <a:lnTo>
                  <a:pt x="442767" y="102281"/>
                </a:lnTo>
                <a:lnTo>
                  <a:pt x="422819" y="143369"/>
                </a:lnTo>
                <a:lnTo>
                  <a:pt x="396519" y="180236"/>
                </a:lnTo>
                <a:lnTo>
                  <a:pt x="364571" y="212184"/>
                </a:lnTo>
                <a:lnTo>
                  <a:pt x="327697" y="238489"/>
                </a:lnTo>
                <a:lnTo>
                  <a:pt x="286616" y="258433"/>
                </a:lnTo>
                <a:lnTo>
                  <a:pt x="242047" y="271299"/>
                </a:lnTo>
                <a:lnTo>
                  <a:pt x="193532" y="276494"/>
                </a:lnTo>
                <a:lnTo>
                  <a:pt x="742459" y="276494"/>
                </a:lnTo>
                <a:lnTo>
                  <a:pt x="694288" y="272211"/>
                </a:lnTo>
                <a:lnTo>
                  <a:pt x="648887" y="259862"/>
                </a:lnTo>
                <a:lnTo>
                  <a:pt x="607001" y="240192"/>
                </a:lnTo>
                <a:lnTo>
                  <a:pt x="569375" y="213948"/>
                </a:lnTo>
                <a:lnTo>
                  <a:pt x="536754" y="181877"/>
                </a:lnTo>
                <a:lnTo>
                  <a:pt x="509882" y="144723"/>
                </a:lnTo>
                <a:lnTo>
                  <a:pt x="489504" y="103235"/>
                </a:lnTo>
                <a:lnTo>
                  <a:pt x="476365" y="58159"/>
                </a:lnTo>
                <a:lnTo>
                  <a:pt x="471224" y="10366"/>
                </a:lnTo>
                <a:close/>
              </a:path>
              <a:path w="932180" h="563244">
                <a:moveTo>
                  <a:pt x="801253" y="10366"/>
                </a:moveTo>
                <a:lnTo>
                  <a:pt x="559051" y="10366"/>
                </a:lnTo>
                <a:lnTo>
                  <a:pt x="605708" y="16653"/>
                </a:lnTo>
                <a:lnTo>
                  <a:pt x="648505" y="34743"/>
                </a:lnTo>
                <a:lnTo>
                  <a:pt x="684788" y="62789"/>
                </a:lnTo>
                <a:lnTo>
                  <a:pt x="712835" y="99070"/>
                </a:lnTo>
                <a:lnTo>
                  <a:pt x="730926" y="141864"/>
                </a:lnTo>
                <a:lnTo>
                  <a:pt x="737338" y="189449"/>
                </a:lnTo>
                <a:lnTo>
                  <a:pt x="737338" y="194569"/>
                </a:lnTo>
                <a:lnTo>
                  <a:pt x="931908" y="194569"/>
                </a:lnTo>
                <a:lnTo>
                  <a:pt x="931908" y="189449"/>
                </a:lnTo>
                <a:lnTo>
                  <a:pt x="925130" y="139142"/>
                </a:lnTo>
                <a:lnTo>
                  <a:pt x="906007" y="93902"/>
                </a:lnTo>
                <a:lnTo>
                  <a:pt x="876359" y="55549"/>
                </a:lnTo>
                <a:lnTo>
                  <a:pt x="838005" y="25901"/>
                </a:lnTo>
                <a:lnTo>
                  <a:pt x="801253" y="10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3519" y="931437"/>
            <a:ext cx="3693795" cy="1226185"/>
          </a:xfrm>
          <a:custGeom>
            <a:avLst/>
            <a:gdLst/>
            <a:ahLst/>
            <a:cxnLst/>
            <a:rect l="l" t="t" r="r" b="b"/>
            <a:pathLst>
              <a:path w="3693795" h="1226185">
                <a:moveTo>
                  <a:pt x="3693562" y="0"/>
                </a:moveTo>
                <a:lnTo>
                  <a:pt x="0" y="0"/>
                </a:lnTo>
                <a:lnTo>
                  <a:pt x="0" y="1225931"/>
                </a:lnTo>
                <a:lnTo>
                  <a:pt x="3693562" y="1225931"/>
                </a:lnTo>
                <a:lnTo>
                  <a:pt x="3693562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17651" y="931437"/>
            <a:ext cx="6609664" cy="589905"/>
          </a:xfrm>
          <a:prstGeom prst="rect">
            <a:avLst/>
          </a:prstGeom>
          <a:solidFill>
            <a:srgbClr val="DEBE5D"/>
          </a:solidFill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4550"/>
              </a:lnSpc>
            </a:pPr>
            <a:r>
              <a:rPr lang="pl-PL" sz="4100" b="1" spc="-10" dirty="0">
                <a:solidFill>
                  <a:srgbClr val="35383B"/>
                </a:solidFill>
                <a:latin typeface="Arial"/>
                <a:cs typeface="Arial"/>
              </a:rPr>
              <a:t>DLACZEGO </a:t>
            </a:r>
            <a:r>
              <a:rPr sz="4100" b="1" spc="-10" dirty="0">
                <a:solidFill>
                  <a:srgbClr val="35383B"/>
                </a:solidFill>
                <a:latin typeface="Arial"/>
                <a:cs typeface="Arial"/>
              </a:rPr>
              <a:t>INWESTORZY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7932" y="1497193"/>
            <a:ext cx="628332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-110" dirty="0">
                <a:solidFill>
                  <a:srgbClr val="35383B"/>
                </a:solidFill>
                <a:latin typeface="Arial"/>
                <a:cs typeface="Arial"/>
              </a:rPr>
              <a:t>WYBIERAJĄ</a:t>
            </a:r>
            <a:r>
              <a:rPr sz="4100" b="1" spc="-220" dirty="0">
                <a:solidFill>
                  <a:srgbClr val="35383B"/>
                </a:solidFill>
                <a:latin typeface="Arial"/>
                <a:cs typeface="Arial"/>
              </a:rPr>
              <a:t> </a:t>
            </a:r>
            <a:r>
              <a:rPr sz="4100" b="1" spc="-110" dirty="0">
                <a:solidFill>
                  <a:srgbClr val="35383B"/>
                </a:solidFill>
                <a:latin typeface="Arial"/>
                <a:cs typeface="Arial"/>
              </a:rPr>
              <a:t>STARMONT?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06FD6E4-F75E-D759-D316-E9C51F6B3489}"/>
              </a:ext>
            </a:extLst>
          </p:cNvPr>
          <p:cNvSpPr/>
          <p:nvPr/>
        </p:nvSpPr>
        <p:spPr>
          <a:xfrm>
            <a:off x="17976850" y="10634817"/>
            <a:ext cx="1762125" cy="208915"/>
          </a:xfrm>
          <a:custGeom>
            <a:avLst/>
            <a:gdLst/>
            <a:ahLst/>
            <a:cxnLst/>
            <a:rect l="l" t="t" r="r" b="b"/>
            <a:pathLst>
              <a:path w="1762125" h="208915">
                <a:moveTo>
                  <a:pt x="170319" y="146075"/>
                </a:moveTo>
                <a:lnTo>
                  <a:pt x="151917" y="104482"/>
                </a:lnTo>
                <a:lnTo>
                  <a:pt x="97574" y="86766"/>
                </a:lnTo>
                <a:lnTo>
                  <a:pt x="74320" y="82816"/>
                </a:lnTo>
                <a:lnTo>
                  <a:pt x="63449" y="80606"/>
                </a:lnTo>
                <a:lnTo>
                  <a:pt x="35648" y="55511"/>
                </a:lnTo>
                <a:lnTo>
                  <a:pt x="36461" y="48133"/>
                </a:lnTo>
                <a:lnTo>
                  <a:pt x="78689" y="30264"/>
                </a:lnTo>
                <a:lnTo>
                  <a:pt x="87934" y="30086"/>
                </a:lnTo>
                <a:lnTo>
                  <a:pt x="104482" y="30403"/>
                </a:lnTo>
                <a:lnTo>
                  <a:pt x="122085" y="31292"/>
                </a:lnTo>
                <a:lnTo>
                  <a:pt x="140081" y="32677"/>
                </a:lnTo>
                <a:lnTo>
                  <a:pt x="157772" y="34480"/>
                </a:lnTo>
                <a:lnTo>
                  <a:pt x="157772" y="3213"/>
                </a:lnTo>
                <a:lnTo>
                  <a:pt x="139839" y="1854"/>
                </a:lnTo>
                <a:lnTo>
                  <a:pt x="122377" y="838"/>
                </a:lnTo>
                <a:lnTo>
                  <a:pt x="105295" y="203"/>
                </a:lnTo>
                <a:lnTo>
                  <a:pt x="88519" y="0"/>
                </a:lnTo>
                <a:lnTo>
                  <a:pt x="73901" y="342"/>
                </a:lnTo>
                <a:lnTo>
                  <a:pt x="30391" y="9347"/>
                </a:lnTo>
                <a:lnTo>
                  <a:pt x="1498" y="44640"/>
                </a:lnTo>
                <a:lnTo>
                  <a:pt x="0" y="59893"/>
                </a:lnTo>
                <a:lnTo>
                  <a:pt x="4254" y="83261"/>
                </a:lnTo>
                <a:lnTo>
                  <a:pt x="17132" y="99364"/>
                </a:lnTo>
                <a:lnTo>
                  <a:pt x="38836" y="110045"/>
                </a:lnTo>
                <a:lnTo>
                  <a:pt x="69532" y="117157"/>
                </a:lnTo>
                <a:lnTo>
                  <a:pt x="94183" y="121602"/>
                </a:lnTo>
                <a:lnTo>
                  <a:pt x="105397" y="123888"/>
                </a:lnTo>
                <a:lnTo>
                  <a:pt x="134099" y="149860"/>
                </a:lnTo>
                <a:lnTo>
                  <a:pt x="133375" y="157721"/>
                </a:lnTo>
                <a:lnTo>
                  <a:pt x="98234" y="176453"/>
                </a:lnTo>
                <a:lnTo>
                  <a:pt x="74498" y="177330"/>
                </a:lnTo>
                <a:lnTo>
                  <a:pt x="57619" y="177012"/>
                </a:lnTo>
                <a:lnTo>
                  <a:pt x="39077" y="176123"/>
                </a:lnTo>
                <a:lnTo>
                  <a:pt x="19786" y="174739"/>
                </a:lnTo>
                <a:lnTo>
                  <a:pt x="584" y="172948"/>
                </a:lnTo>
                <a:lnTo>
                  <a:pt x="584" y="205092"/>
                </a:lnTo>
                <a:lnTo>
                  <a:pt x="20777" y="206451"/>
                </a:lnTo>
                <a:lnTo>
                  <a:pt x="40284" y="207454"/>
                </a:lnTo>
                <a:lnTo>
                  <a:pt x="59296" y="208089"/>
                </a:lnTo>
                <a:lnTo>
                  <a:pt x="78003" y="208305"/>
                </a:lnTo>
                <a:lnTo>
                  <a:pt x="94081" y="207848"/>
                </a:lnTo>
                <a:lnTo>
                  <a:pt x="139649" y="198069"/>
                </a:lnTo>
                <a:lnTo>
                  <a:pt x="168821" y="161759"/>
                </a:lnTo>
                <a:lnTo>
                  <a:pt x="170319" y="146075"/>
                </a:lnTo>
                <a:close/>
              </a:path>
              <a:path w="1762125" h="208915">
                <a:moveTo>
                  <a:pt x="382460" y="3543"/>
                </a:moveTo>
                <a:lnTo>
                  <a:pt x="172986" y="3543"/>
                </a:lnTo>
                <a:lnTo>
                  <a:pt x="172986" y="34023"/>
                </a:lnTo>
                <a:lnTo>
                  <a:pt x="258876" y="34023"/>
                </a:lnTo>
                <a:lnTo>
                  <a:pt x="258876" y="204203"/>
                </a:lnTo>
                <a:lnTo>
                  <a:pt x="296570" y="204203"/>
                </a:lnTo>
                <a:lnTo>
                  <a:pt x="296570" y="34023"/>
                </a:lnTo>
                <a:lnTo>
                  <a:pt x="382460" y="34023"/>
                </a:lnTo>
                <a:lnTo>
                  <a:pt x="382460" y="3543"/>
                </a:lnTo>
                <a:close/>
              </a:path>
              <a:path w="1762125" h="208915">
                <a:moveTo>
                  <a:pt x="571207" y="204203"/>
                </a:moveTo>
                <a:lnTo>
                  <a:pt x="545172" y="153670"/>
                </a:lnTo>
                <a:lnTo>
                  <a:pt x="530263" y="124739"/>
                </a:lnTo>
                <a:lnTo>
                  <a:pt x="489407" y="45466"/>
                </a:lnTo>
                <a:lnTo>
                  <a:pt x="489407" y="124739"/>
                </a:lnTo>
                <a:lnTo>
                  <a:pt x="401193" y="124739"/>
                </a:lnTo>
                <a:lnTo>
                  <a:pt x="444715" y="38265"/>
                </a:lnTo>
                <a:lnTo>
                  <a:pt x="445884" y="38265"/>
                </a:lnTo>
                <a:lnTo>
                  <a:pt x="489407" y="124739"/>
                </a:lnTo>
                <a:lnTo>
                  <a:pt x="489407" y="45466"/>
                </a:lnTo>
                <a:lnTo>
                  <a:pt x="485698" y="38265"/>
                </a:lnTo>
                <a:lnTo>
                  <a:pt x="468096" y="4089"/>
                </a:lnTo>
                <a:lnTo>
                  <a:pt x="424853" y="4089"/>
                </a:lnTo>
                <a:lnTo>
                  <a:pt x="321437" y="204203"/>
                </a:lnTo>
                <a:lnTo>
                  <a:pt x="362038" y="204203"/>
                </a:lnTo>
                <a:lnTo>
                  <a:pt x="387172" y="153670"/>
                </a:lnTo>
                <a:lnTo>
                  <a:pt x="503440" y="153670"/>
                </a:lnTo>
                <a:lnTo>
                  <a:pt x="529145" y="204203"/>
                </a:lnTo>
                <a:lnTo>
                  <a:pt x="571207" y="204203"/>
                </a:lnTo>
                <a:close/>
              </a:path>
              <a:path w="1762125" h="208915">
                <a:moveTo>
                  <a:pt x="780440" y="204216"/>
                </a:moveTo>
                <a:lnTo>
                  <a:pt x="722033" y="130302"/>
                </a:lnTo>
                <a:lnTo>
                  <a:pt x="718794" y="126199"/>
                </a:lnTo>
                <a:lnTo>
                  <a:pt x="728433" y="123977"/>
                </a:lnTo>
                <a:lnTo>
                  <a:pt x="737171" y="121132"/>
                </a:lnTo>
                <a:lnTo>
                  <a:pt x="767257" y="93268"/>
                </a:lnTo>
                <a:lnTo>
                  <a:pt x="771893" y="67195"/>
                </a:lnTo>
                <a:lnTo>
                  <a:pt x="771969" y="66319"/>
                </a:lnTo>
                <a:lnTo>
                  <a:pt x="770737" y="51739"/>
                </a:lnTo>
                <a:lnTo>
                  <a:pt x="767003" y="39116"/>
                </a:lnTo>
                <a:lnTo>
                  <a:pt x="763371" y="33020"/>
                </a:lnTo>
                <a:lnTo>
                  <a:pt x="760628" y="28397"/>
                </a:lnTo>
                <a:lnTo>
                  <a:pt x="751509" y="19570"/>
                </a:lnTo>
                <a:lnTo>
                  <a:pt x="735723" y="11239"/>
                </a:lnTo>
                <a:lnTo>
                  <a:pt x="733983" y="10820"/>
                </a:lnTo>
                <a:lnTo>
                  <a:pt x="733983" y="67195"/>
                </a:lnTo>
                <a:lnTo>
                  <a:pt x="729881" y="85661"/>
                </a:lnTo>
                <a:lnTo>
                  <a:pt x="717588" y="96367"/>
                </a:lnTo>
                <a:lnTo>
                  <a:pt x="697141" y="101333"/>
                </a:lnTo>
                <a:lnTo>
                  <a:pt x="668540" y="102539"/>
                </a:lnTo>
                <a:lnTo>
                  <a:pt x="618883" y="102539"/>
                </a:lnTo>
                <a:lnTo>
                  <a:pt x="618883" y="33020"/>
                </a:lnTo>
                <a:lnTo>
                  <a:pt x="668248" y="33020"/>
                </a:lnTo>
                <a:lnTo>
                  <a:pt x="695286" y="33921"/>
                </a:lnTo>
                <a:lnTo>
                  <a:pt x="716026" y="38265"/>
                </a:lnTo>
                <a:lnTo>
                  <a:pt x="729310" y="48539"/>
                </a:lnTo>
                <a:lnTo>
                  <a:pt x="733983" y="67195"/>
                </a:lnTo>
                <a:lnTo>
                  <a:pt x="733983" y="10820"/>
                </a:lnTo>
                <a:lnTo>
                  <a:pt x="716559" y="6578"/>
                </a:lnTo>
                <a:lnTo>
                  <a:pt x="693623" y="4533"/>
                </a:lnTo>
                <a:lnTo>
                  <a:pt x="666508" y="4089"/>
                </a:lnTo>
                <a:lnTo>
                  <a:pt x="581190" y="4089"/>
                </a:lnTo>
                <a:lnTo>
                  <a:pt x="581190" y="204216"/>
                </a:lnTo>
                <a:lnTo>
                  <a:pt x="618883" y="204216"/>
                </a:lnTo>
                <a:lnTo>
                  <a:pt x="618883" y="130581"/>
                </a:lnTo>
                <a:lnTo>
                  <a:pt x="671182" y="130581"/>
                </a:lnTo>
                <a:lnTo>
                  <a:pt x="677011" y="130302"/>
                </a:lnTo>
                <a:lnTo>
                  <a:pt x="734275" y="204216"/>
                </a:lnTo>
                <a:lnTo>
                  <a:pt x="780440" y="204216"/>
                </a:lnTo>
                <a:close/>
              </a:path>
              <a:path w="1762125" h="208915">
                <a:moveTo>
                  <a:pt x="1058316" y="4089"/>
                </a:moveTo>
                <a:lnTo>
                  <a:pt x="1006322" y="4089"/>
                </a:lnTo>
                <a:lnTo>
                  <a:pt x="931227" y="169151"/>
                </a:lnTo>
                <a:lnTo>
                  <a:pt x="929779" y="169151"/>
                </a:lnTo>
                <a:lnTo>
                  <a:pt x="853528" y="4089"/>
                </a:lnTo>
                <a:lnTo>
                  <a:pt x="801522" y="4089"/>
                </a:lnTo>
                <a:lnTo>
                  <a:pt x="801522" y="204203"/>
                </a:lnTo>
                <a:lnTo>
                  <a:pt x="834821" y="204203"/>
                </a:lnTo>
                <a:lnTo>
                  <a:pt x="834821" y="48501"/>
                </a:lnTo>
                <a:lnTo>
                  <a:pt x="836002" y="48501"/>
                </a:lnTo>
                <a:lnTo>
                  <a:pt x="908735" y="204203"/>
                </a:lnTo>
                <a:lnTo>
                  <a:pt x="948461" y="204203"/>
                </a:lnTo>
                <a:lnTo>
                  <a:pt x="1019746" y="48501"/>
                </a:lnTo>
                <a:lnTo>
                  <a:pt x="1020927" y="48501"/>
                </a:lnTo>
                <a:lnTo>
                  <a:pt x="1020927" y="204203"/>
                </a:lnTo>
                <a:lnTo>
                  <a:pt x="1058316" y="204203"/>
                </a:lnTo>
                <a:lnTo>
                  <a:pt x="1058316" y="4089"/>
                </a:lnTo>
                <a:close/>
              </a:path>
              <a:path w="1762125" h="208915">
                <a:moveTo>
                  <a:pt x="1329994" y="105168"/>
                </a:moveTo>
                <a:lnTo>
                  <a:pt x="1321816" y="55689"/>
                </a:lnTo>
                <a:lnTo>
                  <a:pt x="1293837" y="20447"/>
                </a:lnTo>
                <a:lnTo>
                  <a:pt x="1291501" y="19215"/>
                </a:lnTo>
                <a:lnTo>
                  <a:pt x="1291501" y="105168"/>
                </a:lnTo>
                <a:lnTo>
                  <a:pt x="1286281" y="139420"/>
                </a:lnTo>
                <a:lnTo>
                  <a:pt x="1270101" y="161772"/>
                </a:lnTo>
                <a:lnTo>
                  <a:pt x="1242199" y="173939"/>
                </a:lnTo>
                <a:lnTo>
                  <a:pt x="1201813" y="177622"/>
                </a:lnTo>
                <a:lnTo>
                  <a:pt x="1161389" y="173291"/>
                </a:lnTo>
                <a:lnTo>
                  <a:pt x="1133703" y="159829"/>
                </a:lnTo>
                <a:lnTo>
                  <a:pt x="1117803" y="136575"/>
                </a:lnTo>
                <a:lnTo>
                  <a:pt x="1112710" y="102831"/>
                </a:lnTo>
                <a:lnTo>
                  <a:pt x="1117930" y="68757"/>
                </a:lnTo>
                <a:lnTo>
                  <a:pt x="1134110" y="46482"/>
                </a:lnTo>
                <a:lnTo>
                  <a:pt x="1162011" y="34353"/>
                </a:lnTo>
                <a:lnTo>
                  <a:pt x="1202397" y="30670"/>
                </a:lnTo>
                <a:lnTo>
                  <a:pt x="1242822" y="35001"/>
                </a:lnTo>
                <a:lnTo>
                  <a:pt x="1270508" y="48425"/>
                </a:lnTo>
                <a:lnTo>
                  <a:pt x="1286408" y="71589"/>
                </a:lnTo>
                <a:lnTo>
                  <a:pt x="1291501" y="105168"/>
                </a:lnTo>
                <a:lnTo>
                  <a:pt x="1291501" y="19215"/>
                </a:lnTo>
                <a:lnTo>
                  <a:pt x="1275143" y="10591"/>
                </a:lnTo>
                <a:lnTo>
                  <a:pt x="1253604" y="4305"/>
                </a:lnTo>
                <a:lnTo>
                  <a:pt x="1229093" y="977"/>
                </a:lnTo>
                <a:lnTo>
                  <a:pt x="1201534" y="0"/>
                </a:lnTo>
                <a:lnTo>
                  <a:pt x="1173568" y="977"/>
                </a:lnTo>
                <a:lnTo>
                  <a:pt x="1174534" y="977"/>
                </a:lnTo>
                <a:lnTo>
                  <a:pt x="1150696" y="4165"/>
                </a:lnTo>
                <a:lnTo>
                  <a:pt x="1110373" y="20154"/>
                </a:lnTo>
                <a:lnTo>
                  <a:pt x="1082382" y="55689"/>
                </a:lnTo>
                <a:lnTo>
                  <a:pt x="1074242" y="102831"/>
                </a:lnTo>
                <a:lnTo>
                  <a:pt x="1074242" y="105168"/>
                </a:lnTo>
                <a:lnTo>
                  <a:pt x="1082408" y="152463"/>
                </a:lnTo>
                <a:lnTo>
                  <a:pt x="1110373" y="187553"/>
                </a:lnTo>
                <a:lnTo>
                  <a:pt x="1150620" y="203949"/>
                </a:lnTo>
                <a:lnTo>
                  <a:pt x="1175448" y="207365"/>
                </a:lnTo>
                <a:lnTo>
                  <a:pt x="1176401" y="207365"/>
                </a:lnTo>
                <a:lnTo>
                  <a:pt x="1202690" y="208305"/>
                </a:lnTo>
                <a:lnTo>
                  <a:pt x="1253528" y="204101"/>
                </a:lnTo>
                <a:lnTo>
                  <a:pt x="1293837" y="187858"/>
                </a:lnTo>
                <a:lnTo>
                  <a:pt x="1321816" y="152755"/>
                </a:lnTo>
                <a:lnTo>
                  <a:pt x="1328102" y="129959"/>
                </a:lnTo>
                <a:lnTo>
                  <a:pt x="1329994" y="105168"/>
                </a:lnTo>
                <a:close/>
              </a:path>
              <a:path w="1762125" h="208915">
                <a:moveTo>
                  <a:pt x="1761959" y="4051"/>
                </a:moveTo>
                <a:lnTo>
                  <a:pt x="1520050" y="4051"/>
                </a:lnTo>
                <a:lnTo>
                  <a:pt x="1520050" y="156273"/>
                </a:lnTo>
                <a:lnTo>
                  <a:pt x="1519174" y="156273"/>
                </a:lnTo>
                <a:lnTo>
                  <a:pt x="1388567" y="4051"/>
                </a:lnTo>
                <a:lnTo>
                  <a:pt x="1345920" y="4051"/>
                </a:lnTo>
                <a:lnTo>
                  <a:pt x="1345920" y="204177"/>
                </a:lnTo>
                <a:lnTo>
                  <a:pt x="1380629" y="204177"/>
                </a:lnTo>
                <a:lnTo>
                  <a:pt x="1380629" y="51409"/>
                </a:lnTo>
                <a:lnTo>
                  <a:pt x="1381506" y="51409"/>
                </a:lnTo>
                <a:lnTo>
                  <a:pt x="1515046" y="204177"/>
                </a:lnTo>
                <a:lnTo>
                  <a:pt x="1554772" y="204177"/>
                </a:lnTo>
                <a:lnTo>
                  <a:pt x="1554772" y="34480"/>
                </a:lnTo>
                <a:lnTo>
                  <a:pt x="1638414" y="34480"/>
                </a:lnTo>
                <a:lnTo>
                  <a:pt x="1638414" y="204177"/>
                </a:lnTo>
                <a:lnTo>
                  <a:pt x="1676069" y="204177"/>
                </a:lnTo>
                <a:lnTo>
                  <a:pt x="1676069" y="34480"/>
                </a:lnTo>
                <a:lnTo>
                  <a:pt x="1761959" y="34480"/>
                </a:lnTo>
                <a:lnTo>
                  <a:pt x="1761959" y="4051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6BD9738-7DAE-8E2B-DF07-641C1D1AE44B}"/>
              </a:ext>
            </a:extLst>
          </p:cNvPr>
          <p:cNvSpPr/>
          <p:nvPr/>
        </p:nvSpPr>
        <p:spPr>
          <a:xfrm>
            <a:off x="17443450" y="10601162"/>
            <a:ext cx="400685" cy="242570"/>
          </a:xfrm>
          <a:custGeom>
            <a:avLst/>
            <a:gdLst/>
            <a:ahLst/>
            <a:cxnLst/>
            <a:rect l="l" t="t" r="r" b="b"/>
            <a:pathLst>
              <a:path w="400684" h="242570">
                <a:moveTo>
                  <a:pt x="83589" y="158372"/>
                </a:moveTo>
                <a:lnTo>
                  <a:pt x="0" y="158372"/>
                </a:lnTo>
                <a:lnTo>
                  <a:pt x="0" y="160571"/>
                </a:lnTo>
                <a:lnTo>
                  <a:pt x="6406" y="192219"/>
                </a:lnTo>
                <a:lnTo>
                  <a:pt x="23865" y="218090"/>
                </a:lnTo>
                <a:lnTo>
                  <a:pt x="49739" y="235546"/>
                </a:lnTo>
                <a:lnTo>
                  <a:pt x="81390" y="241950"/>
                </a:lnTo>
                <a:lnTo>
                  <a:pt x="279352" y="241950"/>
                </a:lnTo>
                <a:lnTo>
                  <a:pt x="301081" y="237552"/>
                </a:lnTo>
                <a:lnTo>
                  <a:pt x="160571" y="237552"/>
                </a:lnTo>
                <a:lnTo>
                  <a:pt x="130634" y="231493"/>
                </a:lnTo>
                <a:lnTo>
                  <a:pt x="106161" y="214980"/>
                </a:lnTo>
                <a:lnTo>
                  <a:pt x="89648" y="190507"/>
                </a:lnTo>
                <a:lnTo>
                  <a:pt x="83589" y="160571"/>
                </a:lnTo>
                <a:lnTo>
                  <a:pt x="83589" y="158372"/>
                </a:lnTo>
                <a:close/>
              </a:path>
              <a:path w="400684" h="242570">
                <a:moveTo>
                  <a:pt x="316691" y="123231"/>
                </a:moveTo>
                <a:lnTo>
                  <a:pt x="81651" y="123231"/>
                </a:lnTo>
                <a:lnTo>
                  <a:pt x="126239" y="132153"/>
                </a:lnTo>
                <a:lnTo>
                  <a:pt x="163036" y="156641"/>
                </a:lnTo>
                <a:lnTo>
                  <a:pt x="188141" y="192992"/>
                </a:lnTo>
                <a:lnTo>
                  <a:pt x="197910" y="237552"/>
                </a:lnTo>
                <a:lnTo>
                  <a:pt x="202411" y="237552"/>
                </a:lnTo>
                <a:lnTo>
                  <a:pt x="211997" y="193450"/>
                </a:lnTo>
                <a:lnTo>
                  <a:pt x="236575" y="157380"/>
                </a:lnTo>
                <a:lnTo>
                  <a:pt x="272643" y="132802"/>
                </a:lnTo>
                <a:lnTo>
                  <a:pt x="316691" y="123231"/>
                </a:lnTo>
                <a:close/>
              </a:path>
              <a:path w="400684" h="242570">
                <a:moveTo>
                  <a:pt x="318943" y="0"/>
                </a:moveTo>
                <a:lnTo>
                  <a:pt x="120980" y="0"/>
                </a:lnTo>
                <a:lnTo>
                  <a:pt x="73934" y="9521"/>
                </a:lnTo>
                <a:lnTo>
                  <a:pt x="35474" y="35472"/>
                </a:lnTo>
                <a:lnTo>
                  <a:pt x="9522" y="73929"/>
                </a:lnTo>
                <a:lnTo>
                  <a:pt x="0" y="120970"/>
                </a:lnTo>
                <a:lnTo>
                  <a:pt x="0" y="123231"/>
                </a:lnTo>
                <a:lnTo>
                  <a:pt x="316691" y="123231"/>
                </a:lnTo>
                <a:lnTo>
                  <a:pt x="307121" y="167280"/>
                </a:lnTo>
                <a:lnTo>
                  <a:pt x="282543" y="203348"/>
                </a:lnTo>
                <a:lnTo>
                  <a:pt x="246472" y="227925"/>
                </a:lnTo>
                <a:lnTo>
                  <a:pt x="202182" y="237552"/>
                </a:lnTo>
                <a:lnTo>
                  <a:pt x="301081" y="237552"/>
                </a:lnTo>
                <a:lnTo>
                  <a:pt x="326399" y="232428"/>
                </a:lnTo>
                <a:lnTo>
                  <a:pt x="364859" y="206476"/>
                </a:lnTo>
                <a:lnTo>
                  <a:pt x="390811" y="168016"/>
                </a:lnTo>
                <a:lnTo>
                  <a:pt x="400333" y="120970"/>
                </a:lnTo>
                <a:lnTo>
                  <a:pt x="400333" y="118771"/>
                </a:lnTo>
                <a:lnTo>
                  <a:pt x="83630" y="118771"/>
                </a:lnTo>
                <a:lnTo>
                  <a:pt x="93216" y="74670"/>
                </a:lnTo>
                <a:lnTo>
                  <a:pt x="117793" y="38602"/>
                </a:lnTo>
                <a:lnTo>
                  <a:pt x="153861" y="14024"/>
                </a:lnTo>
                <a:lnTo>
                  <a:pt x="197910" y="4450"/>
                </a:lnTo>
                <a:lnTo>
                  <a:pt x="340934" y="4450"/>
                </a:lnTo>
                <a:lnTo>
                  <a:pt x="318943" y="0"/>
                </a:lnTo>
                <a:close/>
              </a:path>
              <a:path w="400684" h="242570">
                <a:moveTo>
                  <a:pt x="202434" y="4450"/>
                </a:moveTo>
                <a:lnTo>
                  <a:pt x="197910" y="4450"/>
                </a:lnTo>
                <a:lnTo>
                  <a:pt x="188339" y="48499"/>
                </a:lnTo>
                <a:lnTo>
                  <a:pt x="163762" y="84570"/>
                </a:lnTo>
                <a:lnTo>
                  <a:pt x="127691" y="109148"/>
                </a:lnTo>
                <a:lnTo>
                  <a:pt x="83400" y="118771"/>
                </a:lnTo>
                <a:lnTo>
                  <a:pt x="318943" y="118771"/>
                </a:lnTo>
                <a:lnTo>
                  <a:pt x="274098" y="109797"/>
                </a:lnTo>
                <a:lnTo>
                  <a:pt x="237300" y="85308"/>
                </a:lnTo>
                <a:lnTo>
                  <a:pt x="212193" y="48958"/>
                </a:lnTo>
                <a:lnTo>
                  <a:pt x="202434" y="4450"/>
                </a:lnTo>
                <a:close/>
              </a:path>
              <a:path w="400684" h="242570">
                <a:moveTo>
                  <a:pt x="340934" y="4450"/>
                </a:moveTo>
                <a:lnTo>
                  <a:pt x="240021" y="4450"/>
                </a:lnTo>
                <a:lnTo>
                  <a:pt x="269698" y="10456"/>
                </a:lnTo>
                <a:lnTo>
                  <a:pt x="294171" y="26970"/>
                </a:lnTo>
                <a:lnTo>
                  <a:pt x="310685" y="51443"/>
                </a:lnTo>
                <a:lnTo>
                  <a:pt x="316744" y="81379"/>
                </a:lnTo>
                <a:lnTo>
                  <a:pt x="316744" y="83578"/>
                </a:lnTo>
                <a:lnTo>
                  <a:pt x="400333" y="83578"/>
                </a:lnTo>
                <a:lnTo>
                  <a:pt x="400333" y="81379"/>
                </a:lnTo>
                <a:lnTo>
                  <a:pt x="393927" y="49731"/>
                </a:lnTo>
                <a:lnTo>
                  <a:pt x="376467" y="23860"/>
                </a:lnTo>
                <a:lnTo>
                  <a:pt x="350593" y="6404"/>
                </a:lnTo>
                <a:lnTo>
                  <a:pt x="340934" y="445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389037" y="2899922"/>
            <a:ext cx="1299845" cy="786130"/>
          </a:xfrm>
          <a:custGeom>
            <a:avLst/>
            <a:gdLst/>
            <a:ahLst/>
            <a:cxnLst/>
            <a:rect l="l" t="t" r="r" b="b"/>
            <a:pathLst>
              <a:path w="1299844" h="786129">
                <a:moveTo>
                  <a:pt x="271373" y="514183"/>
                </a:moveTo>
                <a:lnTo>
                  <a:pt x="0" y="514183"/>
                </a:lnTo>
                <a:lnTo>
                  <a:pt x="0" y="521324"/>
                </a:lnTo>
                <a:lnTo>
                  <a:pt x="4264" y="568760"/>
                </a:lnTo>
                <a:lnTo>
                  <a:pt x="16557" y="613431"/>
                </a:lnTo>
                <a:lnTo>
                  <a:pt x="36126" y="654585"/>
                </a:lnTo>
                <a:lnTo>
                  <a:pt x="62219" y="691471"/>
                </a:lnTo>
                <a:lnTo>
                  <a:pt x="94085" y="723337"/>
                </a:lnTo>
                <a:lnTo>
                  <a:pt x="130971" y="749430"/>
                </a:lnTo>
                <a:lnTo>
                  <a:pt x="172125" y="768999"/>
                </a:lnTo>
                <a:lnTo>
                  <a:pt x="216797" y="781292"/>
                </a:lnTo>
                <a:lnTo>
                  <a:pt x="264232" y="785557"/>
                </a:lnTo>
                <a:lnTo>
                  <a:pt x="906956" y="785557"/>
                </a:lnTo>
                <a:lnTo>
                  <a:pt x="956158" y="782491"/>
                </a:lnTo>
                <a:lnTo>
                  <a:pt x="1003555" y="773540"/>
                </a:lnTo>
                <a:lnTo>
                  <a:pt x="1010637" y="771274"/>
                </a:lnTo>
                <a:lnTo>
                  <a:pt x="521324" y="771274"/>
                </a:lnTo>
                <a:lnTo>
                  <a:pt x="476452" y="767240"/>
                </a:lnTo>
                <a:lnTo>
                  <a:pt x="434195" y="755611"/>
                </a:lnTo>
                <a:lnTo>
                  <a:pt x="395265" y="737099"/>
                </a:lnTo>
                <a:lnTo>
                  <a:pt x="360373" y="712415"/>
                </a:lnTo>
                <a:lnTo>
                  <a:pt x="330230" y="682271"/>
                </a:lnTo>
                <a:lnTo>
                  <a:pt x="305547" y="647378"/>
                </a:lnTo>
                <a:lnTo>
                  <a:pt x="287036" y="608449"/>
                </a:lnTo>
                <a:lnTo>
                  <a:pt x="275408" y="566193"/>
                </a:lnTo>
                <a:lnTo>
                  <a:pt x="271373" y="521324"/>
                </a:lnTo>
                <a:lnTo>
                  <a:pt x="271373" y="514183"/>
                </a:lnTo>
                <a:close/>
              </a:path>
              <a:path w="1299844" h="786129">
                <a:moveTo>
                  <a:pt x="1035507" y="0"/>
                </a:moveTo>
                <a:lnTo>
                  <a:pt x="392773" y="0"/>
                </a:lnTo>
                <a:lnTo>
                  <a:pt x="343572" y="3065"/>
                </a:lnTo>
                <a:lnTo>
                  <a:pt x="296175" y="12016"/>
                </a:lnTo>
                <a:lnTo>
                  <a:pt x="250954" y="26480"/>
                </a:lnTo>
                <a:lnTo>
                  <a:pt x="208280" y="46086"/>
                </a:lnTo>
                <a:lnTo>
                  <a:pt x="168523" y="70465"/>
                </a:lnTo>
                <a:lnTo>
                  <a:pt x="132054" y="99245"/>
                </a:lnTo>
                <a:lnTo>
                  <a:pt x="99245" y="132054"/>
                </a:lnTo>
                <a:lnTo>
                  <a:pt x="70465" y="168523"/>
                </a:lnTo>
                <a:lnTo>
                  <a:pt x="46086" y="208280"/>
                </a:lnTo>
                <a:lnTo>
                  <a:pt x="26480" y="250954"/>
                </a:lnTo>
                <a:lnTo>
                  <a:pt x="12016" y="296175"/>
                </a:lnTo>
                <a:lnTo>
                  <a:pt x="3065" y="343572"/>
                </a:lnTo>
                <a:lnTo>
                  <a:pt x="0" y="392773"/>
                </a:lnTo>
                <a:lnTo>
                  <a:pt x="0" y="399914"/>
                </a:lnTo>
                <a:lnTo>
                  <a:pt x="264232" y="399914"/>
                </a:lnTo>
                <a:lnTo>
                  <a:pt x="311107" y="402802"/>
                </a:lnTo>
                <a:lnTo>
                  <a:pt x="356284" y="411236"/>
                </a:lnTo>
                <a:lnTo>
                  <a:pt x="399417" y="424871"/>
                </a:lnTo>
                <a:lnTo>
                  <a:pt x="440163" y="443362"/>
                </a:lnTo>
                <a:lnTo>
                  <a:pt x="478175" y="466362"/>
                </a:lnTo>
                <a:lnTo>
                  <a:pt x="513111" y="493526"/>
                </a:lnTo>
                <a:lnTo>
                  <a:pt x="544625" y="524510"/>
                </a:lnTo>
                <a:lnTo>
                  <a:pt x="572372" y="558968"/>
                </a:lnTo>
                <a:lnTo>
                  <a:pt x="596008" y="596554"/>
                </a:lnTo>
                <a:lnTo>
                  <a:pt x="615188" y="636923"/>
                </a:lnTo>
                <a:lnTo>
                  <a:pt x="629567" y="679730"/>
                </a:lnTo>
                <a:lnTo>
                  <a:pt x="638801" y="724629"/>
                </a:lnTo>
                <a:lnTo>
                  <a:pt x="642530" y="771086"/>
                </a:lnTo>
                <a:lnTo>
                  <a:pt x="642545" y="771274"/>
                </a:lnTo>
                <a:lnTo>
                  <a:pt x="1010637" y="771274"/>
                </a:lnTo>
                <a:lnTo>
                  <a:pt x="1011226" y="771086"/>
                </a:lnTo>
                <a:lnTo>
                  <a:pt x="657194" y="771086"/>
                </a:lnTo>
                <a:lnTo>
                  <a:pt x="660842" y="725505"/>
                </a:lnTo>
                <a:lnTo>
                  <a:pt x="669929" y="680639"/>
                </a:lnTo>
                <a:lnTo>
                  <a:pt x="684005" y="638305"/>
                </a:lnTo>
                <a:lnTo>
                  <a:pt x="702776" y="598340"/>
                </a:lnTo>
                <a:lnTo>
                  <a:pt x="725910" y="561077"/>
                </a:lnTo>
                <a:lnTo>
                  <a:pt x="753075" y="526847"/>
                </a:lnTo>
                <a:lnTo>
                  <a:pt x="783938" y="495983"/>
                </a:lnTo>
                <a:lnTo>
                  <a:pt x="818168" y="468818"/>
                </a:lnTo>
                <a:lnTo>
                  <a:pt x="855432" y="445684"/>
                </a:lnTo>
                <a:lnTo>
                  <a:pt x="895397" y="426913"/>
                </a:lnTo>
                <a:lnTo>
                  <a:pt x="937731" y="412837"/>
                </a:lnTo>
                <a:lnTo>
                  <a:pt x="982102" y="403790"/>
                </a:lnTo>
                <a:lnTo>
                  <a:pt x="1028178" y="400103"/>
                </a:lnTo>
                <a:lnTo>
                  <a:pt x="1299283" y="400103"/>
                </a:lnTo>
                <a:lnTo>
                  <a:pt x="1299740" y="392773"/>
                </a:lnTo>
                <a:lnTo>
                  <a:pt x="1299740" y="385632"/>
                </a:lnTo>
                <a:lnTo>
                  <a:pt x="1035507" y="385632"/>
                </a:lnTo>
                <a:lnTo>
                  <a:pt x="1032448" y="385443"/>
                </a:lnTo>
                <a:lnTo>
                  <a:pt x="271551" y="385443"/>
                </a:lnTo>
                <a:lnTo>
                  <a:pt x="275199" y="339864"/>
                </a:lnTo>
                <a:lnTo>
                  <a:pt x="284286" y="294997"/>
                </a:lnTo>
                <a:lnTo>
                  <a:pt x="298362" y="252664"/>
                </a:lnTo>
                <a:lnTo>
                  <a:pt x="317133" y="212700"/>
                </a:lnTo>
                <a:lnTo>
                  <a:pt x="340267" y="175437"/>
                </a:lnTo>
                <a:lnTo>
                  <a:pt x="367432" y="141208"/>
                </a:lnTo>
                <a:lnTo>
                  <a:pt x="398296" y="110345"/>
                </a:lnTo>
                <a:lnTo>
                  <a:pt x="432526" y="83180"/>
                </a:lnTo>
                <a:lnTo>
                  <a:pt x="469789" y="60046"/>
                </a:lnTo>
                <a:lnTo>
                  <a:pt x="509754" y="41275"/>
                </a:lnTo>
                <a:lnTo>
                  <a:pt x="552088" y="27198"/>
                </a:lnTo>
                <a:lnTo>
                  <a:pt x="596459" y="18149"/>
                </a:lnTo>
                <a:lnTo>
                  <a:pt x="642535" y="14460"/>
                </a:lnTo>
                <a:lnTo>
                  <a:pt x="657208" y="14460"/>
                </a:lnTo>
                <a:lnTo>
                  <a:pt x="657194" y="14282"/>
                </a:lnTo>
                <a:lnTo>
                  <a:pt x="1119346" y="14282"/>
                </a:lnTo>
                <a:lnTo>
                  <a:pt x="1082943" y="4264"/>
                </a:lnTo>
                <a:lnTo>
                  <a:pt x="1035507" y="0"/>
                </a:lnTo>
                <a:close/>
              </a:path>
              <a:path w="1299844" h="786129">
                <a:moveTo>
                  <a:pt x="1299283" y="400103"/>
                </a:moveTo>
                <a:lnTo>
                  <a:pt x="1028178" y="400103"/>
                </a:lnTo>
                <a:lnTo>
                  <a:pt x="1024530" y="445684"/>
                </a:lnTo>
                <a:lnTo>
                  <a:pt x="1024490" y="446178"/>
                </a:lnTo>
                <a:lnTo>
                  <a:pt x="1015443" y="490549"/>
                </a:lnTo>
                <a:lnTo>
                  <a:pt x="1001367" y="532883"/>
                </a:lnTo>
                <a:lnTo>
                  <a:pt x="982596" y="572848"/>
                </a:lnTo>
                <a:lnTo>
                  <a:pt x="959462" y="610112"/>
                </a:lnTo>
                <a:lnTo>
                  <a:pt x="932297" y="644342"/>
                </a:lnTo>
                <a:lnTo>
                  <a:pt x="901433" y="675205"/>
                </a:lnTo>
                <a:lnTo>
                  <a:pt x="867204" y="702370"/>
                </a:lnTo>
                <a:lnTo>
                  <a:pt x="829940" y="725505"/>
                </a:lnTo>
                <a:lnTo>
                  <a:pt x="789975" y="744276"/>
                </a:lnTo>
                <a:lnTo>
                  <a:pt x="747641" y="758351"/>
                </a:lnTo>
                <a:lnTo>
                  <a:pt x="703270" y="767399"/>
                </a:lnTo>
                <a:lnTo>
                  <a:pt x="657194" y="771086"/>
                </a:lnTo>
                <a:lnTo>
                  <a:pt x="1011226" y="771086"/>
                </a:lnTo>
                <a:lnTo>
                  <a:pt x="1048776" y="759075"/>
                </a:lnTo>
                <a:lnTo>
                  <a:pt x="1091452" y="739467"/>
                </a:lnTo>
                <a:lnTo>
                  <a:pt x="1131210" y="715088"/>
                </a:lnTo>
                <a:lnTo>
                  <a:pt x="1167680" y="686307"/>
                </a:lnTo>
                <a:lnTo>
                  <a:pt x="1200490" y="653496"/>
                </a:lnTo>
                <a:lnTo>
                  <a:pt x="1229271" y="617026"/>
                </a:lnTo>
                <a:lnTo>
                  <a:pt x="1253651" y="577268"/>
                </a:lnTo>
                <a:lnTo>
                  <a:pt x="1273258" y="534593"/>
                </a:lnTo>
                <a:lnTo>
                  <a:pt x="1287723" y="489371"/>
                </a:lnTo>
                <a:lnTo>
                  <a:pt x="1296674" y="441974"/>
                </a:lnTo>
                <a:lnTo>
                  <a:pt x="1299283" y="400103"/>
                </a:lnTo>
                <a:close/>
              </a:path>
              <a:path w="1299844" h="786129">
                <a:moveTo>
                  <a:pt x="657208" y="14460"/>
                </a:moveTo>
                <a:lnTo>
                  <a:pt x="642535" y="14460"/>
                </a:lnTo>
                <a:lnTo>
                  <a:pt x="638887" y="60046"/>
                </a:lnTo>
                <a:lnTo>
                  <a:pt x="638769" y="60925"/>
                </a:lnTo>
                <a:lnTo>
                  <a:pt x="629801" y="104910"/>
                </a:lnTo>
                <a:lnTo>
                  <a:pt x="615726" y="147245"/>
                </a:lnTo>
                <a:lnTo>
                  <a:pt x="596956" y="187210"/>
                </a:lnTo>
                <a:lnTo>
                  <a:pt x="573822" y="224474"/>
                </a:lnTo>
                <a:lnTo>
                  <a:pt x="546658" y="258703"/>
                </a:lnTo>
                <a:lnTo>
                  <a:pt x="515795" y="289566"/>
                </a:lnTo>
                <a:lnTo>
                  <a:pt x="481565" y="316730"/>
                </a:lnTo>
                <a:lnTo>
                  <a:pt x="444302" y="339864"/>
                </a:lnTo>
                <a:lnTo>
                  <a:pt x="404336" y="358634"/>
                </a:lnTo>
                <a:lnTo>
                  <a:pt x="362001" y="372709"/>
                </a:lnTo>
                <a:lnTo>
                  <a:pt x="317629" y="381756"/>
                </a:lnTo>
                <a:lnTo>
                  <a:pt x="271551" y="385443"/>
                </a:lnTo>
                <a:lnTo>
                  <a:pt x="1032448" y="385443"/>
                </a:lnTo>
                <a:lnTo>
                  <a:pt x="988630" y="382744"/>
                </a:lnTo>
                <a:lnTo>
                  <a:pt x="943452" y="374309"/>
                </a:lnTo>
                <a:lnTo>
                  <a:pt x="900318" y="360675"/>
                </a:lnTo>
                <a:lnTo>
                  <a:pt x="859572" y="342184"/>
                </a:lnTo>
                <a:lnTo>
                  <a:pt x="821560" y="319185"/>
                </a:lnTo>
                <a:lnTo>
                  <a:pt x="786624" y="292020"/>
                </a:lnTo>
                <a:lnTo>
                  <a:pt x="755111" y="261037"/>
                </a:lnTo>
                <a:lnTo>
                  <a:pt x="727365" y="226580"/>
                </a:lnTo>
                <a:lnTo>
                  <a:pt x="703730" y="188995"/>
                </a:lnTo>
                <a:lnTo>
                  <a:pt x="684551" y="148628"/>
                </a:lnTo>
                <a:lnTo>
                  <a:pt x="670172" y="105822"/>
                </a:lnTo>
                <a:lnTo>
                  <a:pt x="660938" y="60925"/>
                </a:lnTo>
                <a:lnTo>
                  <a:pt x="657208" y="14460"/>
                </a:lnTo>
                <a:close/>
              </a:path>
              <a:path w="1299844" h="786129">
                <a:moveTo>
                  <a:pt x="1119346" y="14282"/>
                </a:moveTo>
                <a:lnTo>
                  <a:pt x="778416" y="14282"/>
                </a:lnTo>
                <a:lnTo>
                  <a:pt x="823285" y="18316"/>
                </a:lnTo>
                <a:lnTo>
                  <a:pt x="865540" y="29944"/>
                </a:lnTo>
                <a:lnTo>
                  <a:pt x="904470" y="48455"/>
                </a:lnTo>
                <a:lnTo>
                  <a:pt x="939362" y="73138"/>
                </a:lnTo>
                <a:lnTo>
                  <a:pt x="969506" y="103281"/>
                </a:lnTo>
                <a:lnTo>
                  <a:pt x="994190" y="138173"/>
                </a:lnTo>
                <a:lnTo>
                  <a:pt x="1012703" y="177103"/>
                </a:lnTo>
                <a:lnTo>
                  <a:pt x="1024332" y="219360"/>
                </a:lnTo>
                <a:lnTo>
                  <a:pt x="1028366" y="264232"/>
                </a:lnTo>
                <a:lnTo>
                  <a:pt x="1028366" y="271373"/>
                </a:lnTo>
                <a:lnTo>
                  <a:pt x="1299740" y="271373"/>
                </a:lnTo>
                <a:lnTo>
                  <a:pt x="1299740" y="264232"/>
                </a:lnTo>
                <a:lnTo>
                  <a:pt x="1295475" y="216797"/>
                </a:lnTo>
                <a:lnTo>
                  <a:pt x="1283183" y="172125"/>
                </a:lnTo>
                <a:lnTo>
                  <a:pt x="1263614" y="130971"/>
                </a:lnTo>
                <a:lnTo>
                  <a:pt x="1237520" y="94085"/>
                </a:lnTo>
                <a:lnTo>
                  <a:pt x="1205655" y="62219"/>
                </a:lnTo>
                <a:lnTo>
                  <a:pt x="1168769" y="36126"/>
                </a:lnTo>
                <a:lnTo>
                  <a:pt x="1127614" y="16557"/>
                </a:lnTo>
                <a:lnTo>
                  <a:pt x="1119346" y="14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4060" y="7375482"/>
            <a:ext cx="2269490" cy="70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450" spc="10" dirty="0">
                <a:solidFill>
                  <a:srgbClr val="000002"/>
                </a:solidFill>
                <a:latin typeface="Arial"/>
                <a:cs typeface="Arial"/>
              </a:rPr>
              <a:t>inwestycje,</a:t>
            </a:r>
            <a:r>
              <a:rPr sz="1450" spc="225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000002"/>
                </a:solidFill>
                <a:latin typeface="Arial"/>
                <a:cs typeface="Arial"/>
              </a:rPr>
              <a:t>które</a:t>
            </a:r>
            <a:r>
              <a:rPr sz="1450" spc="225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000002"/>
                </a:solidFill>
                <a:latin typeface="Arial"/>
                <a:cs typeface="Arial"/>
              </a:rPr>
              <a:t>od </a:t>
            </a:r>
            <a:r>
              <a:rPr sz="1450" spc="50" dirty="0">
                <a:solidFill>
                  <a:srgbClr val="000002"/>
                </a:solidFill>
                <a:latin typeface="Arial"/>
                <a:cs typeface="Arial"/>
              </a:rPr>
              <a:t>pierwszego</a:t>
            </a:r>
            <a:r>
              <a:rPr sz="1450" spc="55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2"/>
                </a:solidFill>
                <a:latin typeface="Arial"/>
                <a:cs typeface="Arial"/>
              </a:rPr>
              <a:t>dnia</a:t>
            </a:r>
            <a:r>
              <a:rPr sz="1450" spc="55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000002"/>
                </a:solidFill>
                <a:latin typeface="Arial"/>
                <a:cs typeface="Arial"/>
              </a:rPr>
              <a:t>generują zyski.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4060" y="5669871"/>
            <a:ext cx="2174875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450" spc="10" dirty="0">
                <a:solidFill>
                  <a:srgbClr val="000002"/>
                </a:solidFill>
                <a:latin typeface="Arial"/>
                <a:cs typeface="Arial"/>
              </a:rPr>
              <a:t>sprawdzone</a:t>
            </a:r>
            <a:r>
              <a:rPr sz="1450" spc="315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000002"/>
                </a:solidFill>
                <a:latin typeface="Arial"/>
                <a:cs typeface="Arial"/>
              </a:rPr>
              <a:t>technologie </a:t>
            </a:r>
            <a:r>
              <a:rPr sz="1450" spc="20" dirty="0">
                <a:solidFill>
                  <a:srgbClr val="000002"/>
                </a:solidFill>
                <a:latin typeface="Arial"/>
                <a:cs typeface="Arial"/>
              </a:rPr>
              <a:t>i</a:t>
            </a:r>
            <a:r>
              <a:rPr sz="1450" spc="135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000002"/>
                </a:solidFill>
                <a:latin typeface="Arial"/>
                <a:cs typeface="Arial"/>
              </a:rPr>
              <a:t>certyﬁkowani</a:t>
            </a:r>
            <a:r>
              <a:rPr sz="1450" spc="135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000002"/>
                </a:solidFill>
                <a:latin typeface="Arial"/>
                <a:cs typeface="Arial"/>
              </a:rPr>
              <a:t>partnerzy.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0854" y="7372414"/>
            <a:ext cx="1607185" cy="70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95"/>
              </a:spcBef>
            </a:pPr>
            <a:r>
              <a:rPr sz="1450" spc="40" dirty="0">
                <a:solidFill>
                  <a:srgbClr val="000002"/>
                </a:solidFill>
                <a:latin typeface="Arial"/>
                <a:cs typeface="Arial"/>
              </a:rPr>
              <a:t>odpowiedzialność </a:t>
            </a:r>
            <a:r>
              <a:rPr sz="1450" dirty="0">
                <a:solidFill>
                  <a:srgbClr val="000002"/>
                </a:solidFill>
                <a:latin typeface="Arial"/>
                <a:cs typeface="Arial"/>
              </a:rPr>
              <a:t>za</a:t>
            </a:r>
            <a:r>
              <a:rPr sz="1450" spc="-25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000002"/>
                </a:solidFill>
                <a:latin typeface="Arial"/>
                <a:cs typeface="Arial"/>
              </a:rPr>
              <a:t>całość</a:t>
            </a:r>
            <a:r>
              <a:rPr sz="1450" spc="-25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000002"/>
                </a:solidFill>
                <a:latin typeface="Arial"/>
                <a:cs typeface="Arial"/>
              </a:rPr>
              <a:t>procesu </a:t>
            </a:r>
            <a:r>
              <a:rPr sz="1450" spc="-10" dirty="0">
                <a:solidFill>
                  <a:srgbClr val="000002"/>
                </a:solidFill>
                <a:latin typeface="Arial"/>
                <a:cs typeface="Arial"/>
              </a:rPr>
              <a:t>inwestycyjnego.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4060" y="6589522"/>
            <a:ext cx="1661160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40" dirty="0">
                <a:solidFill>
                  <a:srgbClr val="000002"/>
                </a:solidFill>
                <a:latin typeface="Arial"/>
                <a:cs typeface="Arial"/>
              </a:rPr>
              <a:t>Zyskowność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4060" y="4956682"/>
            <a:ext cx="2199005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10" dirty="0">
                <a:solidFill>
                  <a:srgbClr val="000002"/>
                </a:solidFill>
                <a:latin typeface="Arial"/>
                <a:cs typeface="Arial"/>
              </a:rPr>
              <a:t>Bezpieczeństwo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0854" y="6589521"/>
            <a:ext cx="2214245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10" dirty="0">
                <a:solidFill>
                  <a:srgbClr val="000002"/>
                </a:solidFill>
                <a:latin typeface="Arial"/>
                <a:cs typeface="Arial"/>
              </a:rPr>
              <a:t>Kompleksowość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42635" y="803511"/>
            <a:ext cx="18334415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20"/>
              </a:spcBef>
            </a:pPr>
            <a:r>
              <a:rPr lang="pl-PL" spc="-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STARMONT ENERGY – TWÓJ PARTNEJ W TRANSFORMACJI ENERGETYCZNEJ</a:t>
            </a:r>
            <a:endParaRPr spc="-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4347" y="7121192"/>
            <a:ext cx="2207260" cy="55880"/>
          </a:xfrm>
          <a:custGeom>
            <a:avLst/>
            <a:gdLst/>
            <a:ahLst/>
            <a:cxnLst/>
            <a:rect l="l" t="t" r="r" b="b"/>
            <a:pathLst>
              <a:path w="2207259" h="55879">
                <a:moveTo>
                  <a:pt x="2206885" y="0"/>
                </a:moveTo>
                <a:lnTo>
                  <a:pt x="0" y="0"/>
                </a:lnTo>
                <a:lnTo>
                  <a:pt x="0" y="55694"/>
                </a:lnTo>
                <a:lnTo>
                  <a:pt x="2206885" y="55694"/>
                </a:lnTo>
                <a:lnTo>
                  <a:pt x="2206885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14347" y="5669871"/>
            <a:ext cx="2291080" cy="478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70" dirty="0">
                <a:solidFill>
                  <a:srgbClr val="000002"/>
                </a:solidFill>
                <a:latin typeface="Arial"/>
                <a:cs typeface="Arial"/>
              </a:rPr>
              <a:t>pełne</a:t>
            </a:r>
            <a:r>
              <a:rPr sz="1450" spc="-60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000002"/>
                </a:solidFill>
                <a:latin typeface="Arial"/>
                <a:cs typeface="Arial"/>
              </a:rPr>
              <a:t>wsparcie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solidFill>
                  <a:srgbClr val="000002"/>
                </a:solidFill>
                <a:latin typeface="Arial"/>
                <a:cs typeface="Arial"/>
              </a:rPr>
              <a:t>i</a:t>
            </a:r>
            <a:r>
              <a:rPr sz="1450" spc="-15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000002"/>
                </a:solidFill>
                <a:latin typeface="Arial"/>
                <a:cs typeface="Arial"/>
              </a:rPr>
              <a:t>doradztwo</a:t>
            </a:r>
            <a:r>
              <a:rPr sz="1450" spc="-10" dirty="0">
                <a:solidFill>
                  <a:srgbClr val="000002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000002"/>
                </a:solidFill>
                <a:latin typeface="Arial"/>
                <a:cs typeface="Arial"/>
              </a:rPr>
              <a:t>dla</a:t>
            </a:r>
            <a:r>
              <a:rPr sz="1450" spc="-10" dirty="0">
                <a:solidFill>
                  <a:srgbClr val="000002"/>
                </a:solidFill>
                <a:latin typeface="Arial"/>
                <a:cs typeface="Arial"/>
              </a:rPr>
              <a:t> inwestora.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14347" y="4956681"/>
            <a:ext cx="1657350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10" dirty="0">
                <a:solidFill>
                  <a:srgbClr val="000002"/>
                </a:solidFill>
                <a:latin typeface="Arial"/>
                <a:cs typeface="Arial"/>
              </a:rPr>
              <a:t>Partnerstwo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14347" y="5440485"/>
            <a:ext cx="2207260" cy="55880"/>
          </a:xfrm>
          <a:custGeom>
            <a:avLst/>
            <a:gdLst/>
            <a:ahLst/>
            <a:cxnLst/>
            <a:rect l="l" t="t" r="r" b="b"/>
            <a:pathLst>
              <a:path w="2207259" h="55879">
                <a:moveTo>
                  <a:pt x="2206885" y="0"/>
                </a:moveTo>
                <a:lnTo>
                  <a:pt x="0" y="0"/>
                </a:lnTo>
                <a:lnTo>
                  <a:pt x="0" y="55694"/>
                </a:lnTo>
                <a:lnTo>
                  <a:pt x="2206885" y="55694"/>
                </a:lnTo>
                <a:lnTo>
                  <a:pt x="2206885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4060" y="5472437"/>
            <a:ext cx="2207260" cy="55880"/>
          </a:xfrm>
          <a:custGeom>
            <a:avLst/>
            <a:gdLst/>
            <a:ahLst/>
            <a:cxnLst/>
            <a:rect l="l" t="t" r="r" b="b"/>
            <a:pathLst>
              <a:path w="2207260" h="55879">
                <a:moveTo>
                  <a:pt x="2206885" y="0"/>
                </a:moveTo>
                <a:lnTo>
                  <a:pt x="0" y="0"/>
                </a:lnTo>
                <a:lnTo>
                  <a:pt x="0" y="55694"/>
                </a:lnTo>
                <a:lnTo>
                  <a:pt x="2206885" y="55694"/>
                </a:lnTo>
                <a:lnTo>
                  <a:pt x="2206885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4060" y="7149132"/>
            <a:ext cx="2207260" cy="55880"/>
          </a:xfrm>
          <a:custGeom>
            <a:avLst/>
            <a:gdLst/>
            <a:ahLst/>
            <a:cxnLst/>
            <a:rect l="l" t="t" r="r" b="b"/>
            <a:pathLst>
              <a:path w="2207260" h="55879">
                <a:moveTo>
                  <a:pt x="2206885" y="0"/>
                </a:moveTo>
                <a:lnTo>
                  <a:pt x="0" y="0"/>
                </a:lnTo>
                <a:lnTo>
                  <a:pt x="0" y="55694"/>
                </a:lnTo>
                <a:lnTo>
                  <a:pt x="2206885" y="55694"/>
                </a:lnTo>
                <a:lnTo>
                  <a:pt x="2206885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41450" y="1914638"/>
            <a:ext cx="6019800" cy="1892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/>
                <a:cs typeface="Arial"/>
              </a:rPr>
              <a:t>Setki firm zaufało </a:t>
            </a:r>
            <a:r>
              <a:rPr lang="pl-PL" sz="2450" b="1" dirty="0">
                <a:solidFill>
                  <a:srgbClr val="16181D"/>
                </a:solidFill>
                <a:latin typeface="Arial"/>
                <a:cs typeface="Arial"/>
              </a:rPr>
              <a:t>STARMONT</a:t>
            </a:r>
            <a:r>
              <a:rPr lang="pl-PL" sz="2450" dirty="0">
                <a:solidFill>
                  <a:srgbClr val="16181D"/>
                </a:solidFill>
                <a:latin typeface="Arial"/>
                <a:cs typeface="Arial"/>
              </a:rPr>
              <a:t> i już dziś korzysta z nowoczesnych i bezpiecznych systemów optymalizujących zużycie energii. Zaplanuj z nami swoją transformacje energetyczną.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9F574B52-E4B2-B201-E0D2-9517705759C3}"/>
              </a:ext>
            </a:extLst>
          </p:cNvPr>
          <p:cNvSpPr/>
          <p:nvPr/>
        </p:nvSpPr>
        <p:spPr>
          <a:xfrm>
            <a:off x="17443450" y="10601162"/>
            <a:ext cx="400685" cy="242570"/>
          </a:xfrm>
          <a:custGeom>
            <a:avLst/>
            <a:gdLst/>
            <a:ahLst/>
            <a:cxnLst/>
            <a:rect l="l" t="t" r="r" b="b"/>
            <a:pathLst>
              <a:path w="400684" h="242570">
                <a:moveTo>
                  <a:pt x="83589" y="158372"/>
                </a:moveTo>
                <a:lnTo>
                  <a:pt x="0" y="158372"/>
                </a:lnTo>
                <a:lnTo>
                  <a:pt x="0" y="160571"/>
                </a:lnTo>
                <a:lnTo>
                  <a:pt x="6406" y="192219"/>
                </a:lnTo>
                <a:lnTo>
                  <a:pt x="23865" y="218090"/>
                </a:lnTo>
                <a:lnTo>
                  <a:pt x="49739" y="235546"/>
                </a:lnTo>
                <a:lnTo>
                  <a:pt x="81390" y="241950"/>
                </a:lnTo>
                <a:lnTo>
                  <a:pt x="279352" y="241950"/>
                </a:lnTo>
                <a:lnTo>
                  <a:pt x="301081" y="237552"/>
                </a:lnTo>
                <a:lnTo>
                  <a:pt x="160571" y="237552"/>
                </a:lnTo>
                <a:lnTo>
                  <a:pt x="130634" y="231493"/>
                </a:lnTo>
                <a:lnTo>
                  <a:pt x="106161" y="214980"/>
                </a:lnTo>
                <a:lnTo>
                  <a:pt x="89648" y="190507"/>
                </a:lnTo>
                <a:lnTo>
                  <a:pt x="83589" y="160571"/>
                </a:lnTo>
                <a:lnTo>
                  <a:pt x="83589" y="158372"/>
                </a:lnTo>
                <a:close/>
              </a:path>
              <a:path w="400684" h="242570">
                <a:moveTo>
                  <a:pt x="316691" y="123231"/>
                </a:moveTo>
                <a:lnTo>
                  <a:pt x="81651" y="123231"/>
                </a:lnTo>
                <a:lnTo>
                  <a:pt x="126239" y="132153"/>
                </a:lnTo>
                <a:lnTo>
                  <a:pt x="163036" y="156641"/>
                </a:lnTo>
                <a:lnTo>
                  <a:pt x="188141" y="192992"/>
                </a:lnTo>
                <a:lnTo>
                  <a:pt x="197910" y="237552"/>
                </a:lnTo>
                <a:lnTo>
                  <a:pt x="202411" y="237552"/>
                </a:lnTo>
                <a:lnTo>
                  <a:pt x="211997" y="193450"/>
                </a:lnTo>
                <a:lnTo>
                  <a:pt x="236575" y="157380"/>
                </a:lnTo>
                <a:lnTo>
                  <a:pt x="272643" y="132802"/>
                </a:lnTo>
                <a:lnTo>
                  <a:pt x="316691" y="123231"/>
                </a:lnTo>
                <a:close/>
              </a:path>
              <a:path w="400684" h="242570">
                <a:moveTo>
                  <a:pt x="318943" y="0"/>
                </a:moveTo>
                <a:lnTo>
                  <a:pt x="120980" y="0"/>
                </a:lnTo>
                <a:lnTo>
                  <a:pt x="73934" y="9521"/>
                </a:lnTo>
                <a:lnTo>
                  <a:pt x="35474" y="35472"/>
                </a:lnTo>
                <a:lnTo>
                  <a:pt x="9522" y="73929"/>
                </a:lnTo>
                <a:lnTo>
                  <a:pt x="0" y="120970"/>
                </a:lnTo>
                <a:lnTo>
                  <a:pt x="0" y="123231"/>
                </a:lnTo>
                <a:lnTo>
                  <a:pt x="316691" y="123231"/>
                </a:lnTo>
                <a:lnTo>
                  <a:pt x="307121" y="167280"/>
                </a:lnTo>
                <a:lnTo>
                  <a:pt x="282543" y="203348"/>
                </a:lnTo>
                <a:lnTo>
                  <a:pt x="246472" y="227925"/>
                </a:lnTo>
                <a:lnTo>
                  <a:pt x="202182" y="237552"/>
                </a:lnTo>
                <a:lnTo>
                  <a:pt x="301081" y="237552"/>
                </a:lnTo>
                <a:lnTo>
                  <a:pt x="326399" y="232428"/>
                </a:lnTo>
                <a:lnTo>
                  <a:pt x="364859" y="206476"/>
                </a:lnTo>
                <a:lnTo>
                  <a:pt x="390811" y="168016"/>
                </a:lnTo>
                <a:lnTo>
                  <a:pt x="400333" y="120970"/>
                </a:lnTo>
                <a:lnTo>
                  <a:pt x="400333" y="118771"/>
                </a:lnTo>
                <a:lnTo>
                  <a:pt x="83630" y="118771"/>
                </a:lnTo>
                <a:lnTo>
                  <a:pt x="93216" y="74670"/>
                </a:lnTo>
                <a:lnTo>
                  <a:pt x="117793" y="38602"/>
                </a:lnTo>
                <a:lnTo>
                  <a:pt x="153861" y="14024"/>
                </a:lnTo>
                <a:lnTo>
                  <a:pt x="197910" y="4450"/>
                </a:lnTo>
                <a:lnTo>
                  <a:pt x="340934" y="4450"/>
                </a:lnTo>
                <a:lnTo>
                  <a:pt x="318943" y="0"/>
                </a:lnTo>
                <a:close/>
              </a:path>
              <a:path w="400684" h="242570">
                <a:moveTo>
                  <a:pt x="202434" y="4450"/>
                </a:moveTo>
                <a:lnTo>
                  <a:pt x="197910" y="4450"/>
                </a:lnTo>
                <a:lnTo>
                  <a:pt x="188339" y="48499"/>
                </a:lnTo>
                <a:lnTo>
                  <a:pt x="163762" y="84570"/>
                </a:lnTo>
                <a:lnTo>
                  <a:pt x="127691" y="109148"/>
                </a:lnTo>
                <a:lnTo>
                  <a:pt x="83400" y="118771"/>
                </a:lnTo>
                <a:lnTo>
                  <a:pt x="318943" y="118771"/>
                </a:lnTo>
                <a:lnTo>
                  <a:pt x="274098" y="109797"/>
                </a:lnTo>
                <a:lnTo>
                  <a:pt x="237300" y="85308"/>
                </a:lnTo>
                <a:lnTo>
                  <a:pt x="212193" y="48958"/>
                </a:lnTo>
                <a:lnTo>
                  <a:pt x="202434" y="4450"/>
                </a:lnTo>
                <a:close/>
              </a:path>
              <a:path w="400684" h="242570">
                <a:moveTo>
                  <a:pt x="340934" y="4450"/>
                </a:moveTo>
                <a:lnTo>
                  <a:pt x="240021" y="4450"/>
                </a:lnTo>
                <a:lnTo>
                  <a:pt x="269698" y="10456"/>
                </a:lnTo>
                <a:lnTo>
                  <a:pt x="294171" y="26970"/>
                </a:lnTo>
                <a:lnTo>
                  <a:pt x="310685" y="51443"/>
                </a:lnTo>
                <a:lnTo>
                  <a:pt x="316744" y="81379"/>
                </a:lnTo>
                <a:lnTo>
                  <a:pt x="316744" y="83578"/>
                </a:lnTo>
                <a:lnTo>
                  <a:pt x="400333" y="83578"/>
                </a:lnTo>
                <a:lnTo>
                  <a:pt x="400333" y="81379"/>
                </a:lnTo>
                <a:lnTo>
                  <a:pt x="393927" y="49731"/>
                </a:lnTo>
                <a:lnTo>
                  <a:pt x="376467" y="23860"/>
                </a:lnTo>
                <a:lnTo>
                  <a:pt x="350593" y="6404"/>
                </a:lnTo>
                <a:lnTo>
                  <a:pt x="340934" y="445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A2F35F50-621A-95E3-FF61-F0CB2234D5E5}"/>
              </a:ext>
            </a:extLst>
          </p:cNvPr>
          <p:cNvSpPr/>
          <p:nvPr/>
        </p:nvSpPr>
        <p:spPr>
          <a:xfrm>
            <a:off x="17976850" y="10634817"/>
            <a:ext cx="1762125" cy="208915"/>
          </a:xfrm>
          <a:custGeom>
            <a:avLst/>
            <a:gdLst/>
            <a:ahLst/>
            <a:cxnLst/>
            <a:rect l="l" t="t" r="r" b="b"/>
            <a:pathLst>
              <a:path w="1762125" h="208915">
                <a:moveTo>
                  <a:pt x="170319" y="146075"/>
                </a:moveTo>
                <a:lnTo>
                  <a:pt x="151917" y="104482"/>
                </a:lnTo>
                <a:lnTo>
                  <a:pt x="97574" y="86766"/>
                </a:lnTo>
                <a:lnTo>
                  <a:pt x="74320" y="82816"/>
                </a:lnTo>
                <a:lnTo>
                  <a:pt x="63449" y="80606"/>
                </a:lnTo>
                <a:lnTo>
                  <a:pt x="35648" y="55511"/>
                </a:lnTo>
                <a:lnTo>
                  <a:pt x="36461" y="48133"/>
                </a:lnTo>
                <a:lnTo>
                  <a:pt x="78689" y="30264"/>
                </a:lnTo>
                <a:lnTo>
                  <a:pt x="87934" y="30086"/>
                </a:lnTo>
                <a:lnTo>
                  <a:pt x="104482" y="30403"/>
                </a:lnTo>
                <a:lnTo>
                  <a:pt x="122085" y="31292"/>
                </a:lnTo>
                <a:lnTo>
                  <a:pt x="140081" y="32677"/>
                </a:lnTo>
                <a:lnTo>
                  <a:pt x="157772" y="34480"/>
                </a:lnTo>
                <a:lnTo>
                  <a:pt x="157772" y="3213"/>
                </a:lnTo>
                <a:lnTo>
                  <a:pt x="139839" y="1854"/>
                </a:lnTo>
                <a:lnTo>
                  <a:pt x="122377" y="838"/>
                </a:lnTo>
                <a:lnTo>
                  <a:pt x="105295" y="203"/>
                </a:lnTo>
                <a:lnTo>
                  <a:pt x="88519" y="0"/>
                </a:lnTo>
                <a:lnTo>
                  <a:pt x="73901" y="342"/>
                </a:lnTo>
                <a:lnTo>
                  <a:pt x="30391" y="9347"/>
                </a:lnTo>
                <a:lnTo>
                  <a:pt x="1498" y="44640"/>
                </a:lnTo>
                <a:lnTo>
                  <a:pt x="0" y="59893"/>
                </a:lnTo>
                <a:lnTo>
                  <a:pt x="4254" y="83261"/>
                </a:lnTo>
                <a:lnTo>
                  <a:pt x="17132" y="99364"/>
                </a:lnTo>
                <a:lnTo>
                  <a:pt x="38836" y="110045"/>
                </a:lnTo>
                <a:lnTo>
                  <a:pt x="69532" y="117157"/>
                </a:lnTo>
                <a:lnTo>
                  <a:pt x="94183" y="121602"/>
                </a:lnTo>
                <a:lnTo>
                  <a:pt x="105397" y="123888"/>
                </a:lnTo>
                <a:lnTo>
                  <a:pt x="134099" y="149860"/>
                </a:lnTo>
                <a:lnTo>
                  <a:pt x="133375" y="157721"/>
                </a:lnTo>
                <a:lnTo>
                  <a:pt x="98234" y="176453"/>
                </a:lnTo>
                <a:lnTo>
                  <a:pt x="74498" y="177330"/>
                </a:lnTo>
                <a:lnTo>
                  <a:pt x="57619" y="177012"/>
                </a:lnTo>
                <a:lnTo>
                  <a:pt x="39077" y="176123"/>
                </a:lnTo>
                <a:lnTo>
                  <a:pt x="19786" y="174739"/>
                </a:lnTo>
                <a:lnTo>
                  <a:pt x="584" y="172948"/>
                </a:lnTo>
                <a:lnTo>
                  <a:pt x="584" y="205092"/>
                </a:lnTo>
                <a:lnTo>
                  <a:pt x="20777" y="206451"/>
                </a:lnTo>
                <a:lnTo>
                  <a:pt x="40284" y="207454"/>
                </a:lnTo>
                <a:lnTo>
                  <a:pt x="59296" y="208089"/>
                </a:lnTo>
                <a:lnTo>
                  <a:pt x="78003" y="208305"/>
                </a:lnTo>
                <a:lnTo>
                  <a:pt x="94081" y="207848"/>
                </a:lnTo>
                <a:lnTo>
                  <a:pt x="139649" y="198069"/>
                </a:lnTo>
                <a:lnTo>
                  <a:pt x="168821" y="161759"/>
                </a:lnTo>
                <a:lnTo>
                  <a:pt x="170319" y="146075"/>
                </a:lnTo>
                <a:close/>
              </a:path>
              <a:path w="1762125" h="208915">
                <a:moveTo>
                  <a:pt x="382460" y="3543"/>
                </a:moveTo>
                <a:lnTo>
                  <a:pt x="172986" y="3543"/>
                </a:lnTo>
                <a:lnTo>
                  <a:pt x="172986" y="34023"/>
                </a:lnTo>
                <a:lnTo>
                  <a:pt x="258876" y="34023"/>
                </a:lnTo>
                <a:lnTo>
                  <a:pt x="258876" y="204203"/>
                </a:lnTo>
                <a:lnTo>
                  <a:pt x="296570" y="204203"/>
                </a:lnTo>
                <a:lnTo>
                  <a:pt x="296570" y="34023"/>
                </a:lnTo>
                <a:lnTo>
                  <a:pt x="382460" y="34023"/>
                </a:lnTo>
                <a:lnTo>
                  <a:pt x="382460" y="3543"/>
                </a:lnTo>
                <a:close/>
              </a:path>
              <a:path w="1762125" h="208915">
                <a:moveTo>
                  <a:pt x="571207" y="204203"/>
                </a:moveTo>
                <a:lnTo>
                  <a:pt x="545172" y="153670"/>
                </a:lnTo>
                <a:lnTo>
                  <a:pt x="530263" y="124739"/>
                </a:lnTo>
                <a:lnTo>
                  <a:pt x="489407" y="45466"/>
                </a:lnTo>
                <a:lnTo>
                  <a:pt x="489407" y="124739"/>
                </a:lnTo>
                <a:lnTo>
                  <a:pt x="401193" y="124739"/>
                </a:lnTo>
                <a:lnTo>
                  <a:pt x="444715" y="38265"/>
                </a:lnTo>
                <a:lnTo>
                  <a:pt x="445884" y="38265"/>
                </a:lnTo>
                <a:lnTo>
                  <a:pt x="489407" y="124739"/>
                </a:lnTo>
                <a:lnTo>
                  <a:pt x="489407" y="45466"/>
                </a:lnTo>
                <a:lnTo>
                  <a:pt x="485698" y="38265"/>
                </a:lnTo>
                <a:lnTo>
                  <a:pt x="468096" y="4089"/>
                </a:lnTo>
                <a:lnTo>
                  <a:pt x="424853" y="4089"/>
                </a:lnTo>
                <a:lnTo>
                  <a:pt x="321437" y="204203"/>
                </a:lnTo>
                <a:lnTo>
                  <a:pt x="362038" y="204203"/>
                </a:lnTo>
                <a:lnTo>
                  <a:pt x="387172" y="153670"/>
                </a:lnTo>
                <a:lnTo>
                  <a:pt x="503440" y="153670"/>
                </a:lnTo>
                <a:lnTo>
                  <a:pt x="529145" y="204203"/>
                </a:lnTo>
                <a:lnTo>
                  <a:pt x="571207" y="204203"/>
                </a:lnTo>
                <a:close/>
              </a:path>
              <a:path w="1762125" h="208915">
                <a:moveTo>
                  <a:pt x="780440" y="204216"/>
                </a:moveTo>
                <a:lnTo>
                  <a:pt x="722033" y="130302"/>
                </a:lnTo>
                <a:lnTo>
                  <a:pt x="718794" y="126199"/>
                </a:lnTo>
                <a:lnTo>
                  <a:pt x="728433" y="123977"/>
                </a:lnTo>
                <a:lnTo>
                  <a:pt x="737171" y="121132"/>
                </a:lnTo>
                <a:lnTo>
                  <a:pt x="767257" y="93268"/>
                </a:lnTo>
                <a:lnTo>
                  <a:pt x="771893" y="67195"/>
                </a:lnTo>
                <a:lnTo>
                  <a:pt x="771969" y="66319"/>
                </a:lnTo>
                <a:lnTo>
                  <a:pt x="770737" y="51739"/>
                </a:lnTo>
                <a:lnTo>
                  <a:pt x="767003" y="39116"/>
                </a:lnTo>
                <a:lnTo>
                  <a:pt x="763371" y="33020"/>
                </a:lnTo>
                <a:lnTo>
                  <a:pt x="760628" y="28397"/>
                </a:lnTo>
                <a:lnTo>
                  <a:pt x="751509" y="19570"/>
                </a:lnTo>
                <a:lnTo>
                  <a:pt x="735723" y="11239"/>
                </a:lnTo>
                <a:lnTo>
                  <a:pt x="733983" y="10820"/>
                </a:lnTo>
                <a:lnTo>
                  <a:pt x="733983" y="67195"/>
                </a:lnTo>
                <a:lnTo>
                  <a:pt x="729881" y="85661"/>
                </a:lnTo>
                <a:lnTo>
                  <a:pt x="717588" y="96367"/>
                </a:lnTo>
                <a:lnTo>
                  <a:pt x="697141" y="101333"/>
                </a:lnTo>
                <a:lnTo>
                  <a:pt x="668540" y="102539"/>
                </a:lnTo>
                <a:lnTo>
                  <a:pt x="618883" y="102539"/>
                </a:lnTo>
                <a:lnTo>
                  <a:pt x="618883" y="33020"/>
                </a:lnTo>
                <a:lnTo>
                  <a:pt x="668248" y="33020"/>
                </a:lnTo>
                <a:lnTo>
                  <a:pt x="695286" y="33921"/>
                </a:lnTo>
                <a:lnTo>
                  <a:pt x="716026" y="38265"/>
                </a:lnTo>
                <a:lnTo>
                  <a:pt x="729310" y="48539"/>
                </a:lnTo>
                <a:lnTo>
                  <a:pt x="733983" y="67195"/>
                </a:lnTo>
                <a:lnTo>
                  <a:pt x="733983" y="10820"/>
                </a:lnTo>
                <a:lnTo>
                  <a:pt x="716559" y="6578"/>
                </a:lnTo>
                <a:lnTo>
                  <a:pt x="693623" y="4533"/>
                </a:lnTo>
                <a:lnTo>
                  <a:pt x="666508" y="4089"/>
                </a:lnTo>
                <a:lnTo>
                  <a:pt x="581190" y="4089"/>
                </a:lnTo>
                <a:lnTo>
                  <a:pt x="581190" y="204216"/>
                </a:lnTo>
                <a:lnTo>
                  <a:pt x="618883" y="204216"/>
                </a:lnTo>
                <a:lnTo>
                  <a:pt x="618883" y="130581"/>
                </a:lnTo>
                <a:lnTo>
                  <a:pt x="671182" y="130581"/>
                </a:lnTo>
                <a:lnTo>
                  <a:pt x="677011" y="130302"/>
                </a:lnTo>
                <a:lnTo>
                  <a:pt x="734275" y="204216"/>
                </a:lnTo>
                <a:lnTo>
                  <a:pt x="780440" y="204216"/>
                </a:lnTo>
                <a:close/>
              </a:path>
              <a:path w="1762125" h="208915">
                <a:moveTo>
                  <a:pt x="1058316" y="4089"/>
                </a:moveTo>
                <a:lnTo>
                  <a:pt x="1006322" y="4089"/>
                </a:lnTo>
                <a:lnTo>
                  <a:pt x="931227" y="169151"/>
                </a:lnTo>
                <a:lnTo>
                  <a:pt x="929779" y="169151"/>
                </a:lnTo>
                <a:lnTo>
                  <a:pt x="853528" y="4089"/>
                </a:lnTo>
                <a:lnTo>
                  <a:pt x="801522" y="4089"/>
                </a:lnTo>
                <a:lnTo>
                  <a:pt x="801522" y="204203"/>
                </a:lnTo>
                <a:lnTo>
                  <a:pt x="834821" y="204203"/>
                </a:lnTo>
                <a:lnTo>
                  <a:pt x="834821" y="48501"/>
                </a:lnTo>
                <a:lnTo>
                  <a:pt x="836002" y="48501"/>
                </a:lnTo>
                <a:lnTo>
                  <a:pt x="908735" y="204203"/>
                </a:lnTo>
                <a:lnTo>
                  <a:pt x="948461" y="204203"/>
                </a:lnTo>
                <a:lnTo>
                  <a:pt x="1019746" y="48501"/>
                </a:lnTo>
                <a:lnTo>
                  <a:pt x="1020927" y="48501"/>
                </a:lnTo>
                <a:lnTo>
                  <a:pt x="1020927" y="204203"/>
                </a:lnTo>
                <a:lnTo>
                  <a:pt x="1058316" y="204203"/>
                </a:lnTo>
                <a:lnTo>
                  <a:pt x="1058316" y="4089"/>
                </a:lnTo>
                <a:close/>
              </a:path>
              <a:path w="1762125" h="208915">
                <a:moveTo>
                  <a:pt x="1329994" y="105168"/>
                </a:moveTo>
                <a:lnTo>
                  <a:pt x="1321816" y="55689"/>
                </a:lnTo>
                <a:lnTo>
                  <a:pt x="1293837" y="20447"/>
                </a:lnTo>
                <a:lnTo>
                  <a:pt x="1291501" y="19215"/>
                </a:lnTo>
                <a:lnTo>
                  <a:pt x="1291501" y="105168"/>
                </a:lnTo>
                <a:lnTo>
                  <a:pt x="1286281" y="139420"/>
                </a:lnTo>
                <a:lnTo>
                  <a:pt x="1270101" y="161772"/>
                </a:lnTo>
                <a:lnTo>
                  <a:pt x="1242199" y="173939"/>
                </a:lnTo>
                <a:lnTo>
                  <a:pt x="1201813" y="177622"/>
                </a:lnTo>
                <a:lnTo>
                  <a:pt x="1161389" y="173291"/>
                </a:lnTo>
                <a:lnTo>
                  <a:pt x="1133703" y="159829"/>
                </a:lnTo>
                <a:lnTo>
                  <a:pt x="1117803" y="136575"/>
                </a:lnTo>
                <a:lnTo>
                  <a:pt x="1112710" y="102831"/>
                </a:lnTo>
                <a:lnTo>
                  <a:pt x="1117930" y="68757"/>
                </a:lnTo>
                <a:lnTo>
                  <a:pt x="1134110" y="46482"/>
                </a:lnTo>
                <a:lnTo>
                  <a:pt x="1162011" y="34353"/>
                </a:lnTo>
                <a:lnTo>
                  <a:pt x="1202397" y="30670"/>
                </a:lnTo>
                <a:lnTo>
                  <a:pt x="1242822" y="35001"/>
                </a:lnTo>
                <a:lnTo>
                  <a:pt x="1270508" y="48425"/>
                </a:lnTo>
                <a:lnTo>
                  <a:pt x="1286408" y="71589"/>
                </a:lnTo>
                <a:lnTo>
                  <a:pt x="1291501" y="105168"/>
                </a:lnTo>
                <a:lnTo>
                  <a:pt x="1291501" y="19215"/>
                </a:lnTo>
                <a:lnTo>
                  <a:pt x="1275143" y="10591"/>
                </a:lnTo>
                <a:lnTo>
                  <a:pt x="1253604" y="4305"/>
                </a:lnTo>
                <a:lnTo>
                  <a:pt x="1229093" y="977"/>
                </a:lnTo>
                <a:lnTo>
                  <a:pt x="1201534" y="0"/>
                </a:lnTo>
                <a:lnTo>
                  <a:pt x="1173568" y="977"/>
                </a:lnTo>
                <a:lnTo>
                  <a:pt x="1174534" y="977"/>
                </a:lnTo>
                <a:lnTo>
                  <a:pt x="1150696" y="4165"/>
                </a:lnTo>
                <a:lnTo>
                  <a:pt x="1110373" y="20154"/>
                </a:lnTo>
                <a:lnTo>
                  <a:pt x="1082382" y="55689"/>
                </a:lnTo>
                <a:lnTo>
                  <a:pt x="1074242" y="102831"/>
                </a:lnTo>
                <a:lnTo>
                  <a:pt x="1074242" y="105168"/>
                </a:lnTo>
                <a:lnTo>
                  <a:pt x="1082408" y="152463"/>
                </a:lnTo>
                <a:lnTo>
                  <a:pt x="1110373" y="187553"/>
                </a:lnTo>
                <a:lnTo>
                  <a:pt x="1150620" y="203949"/>
                </a:lnTo>
                <a:lnTo>
                  <a:pt x="1175448" y="207365"/>
                </a:lnTo>
                <a:lnTo>
                  <a:pt x="1176401" y="207365"/>
                </a:lnTo>
                <a:lnTo>
                  <a:pt x="1202690" y="208305"/>
                </a:lnTo>
                <a:lnTo>
                  <a:pt x="1253528" y="204101"/>
                </a:lnTo>
                <a:lnTo>
                  <a:pt x="1293837" y="187858"/>
                </a:lnTo>
                <a:lnTo>
                  <a:pt x="1321816" y="152755"/>
                </a:lnTo>
                <a:lnTo>
                  <a:pt x="1328102" y="129959"/>
                </a:lnTo>
                <a:lnTo>
                  <a:pt x="1329994" y="105168"/>
                </a:lnTo>
                <a:close/>
              </a:path>
              <a:path w="1762125" h="208915">
                <a:moveTo>
                  <a:pt x="1761959" y="4051"/>
                </a:moveTo>
                <a:lnTo>
                  <a:pt x="1520050" y="4051"/>
                </a:lnTo>
                <a:lnTo>
                  <a:pt x="1520050" y="156273"/>
                </a:lnTo>
                <a:lnTo>
                  <a:pt x="1519174" y="156273"/>
                </a:lnTo>
                <a:lnTo>
                  <a:pt x="1388567" y="4051"/>
                </a:lnTo>
                <a:lnTo>
                  <a:pt x="1345920" y="4051"/>
                </a:lnTo>
                <a:lnTo>
                  <a:pt x="1345920" y="204177"/>
                </a:lnTo>
                <a:lnTo>
                  <a:pt x="1380629" y="204177"/>
                </a:lnTo>
                <a:lnTo>
                  <a:pt x="1380629" y="51409"/>
                </a:lnTo>
                <a:lnTo>
                  <a:pt x="1381506" y="51409"/>
                </a:lnTo>
                <a:lnTo>
                  <a:pt x="1515046" y="204177"/>
                </a:lnTo>
                <a:lnTo>
                  <a:pt x="1554772" y="204177"/>
                </a:lnTo>
                <a:lnTo>
                  <a:pt x="1554772" y="34480"/>
                </a:lnTo>
                <a:lnTo>
                  <a:pt x="1638414" y="34480"/>
                </a:lnTo>
                <a:lnTo>
                  <a:pt x="1638414" y="204177"/>
                </a:lnTo>
                <a:lnTo>
                  <a:pt x="1676069" y="204177"/>
                </a:lnTo>
                <a:lnTo>
                  <a:pt x="1676069" y="34480"/>
                </a:lnTo>
                <a:lnTo>
                  <a:pt x="1761959" y="34480"/>
                </a:lnTo>
                <a:lnTo>
                  <a:pt x="1761959" y="4051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D49F8EC3-CF94-CBC0-51C0-5F86F5F6FD20}"/>
              </a:ext>
            </a:extLst>
          </p:cNvPr>
          <p:cNvSpPr txBox="1"/>
          <p:nvPr/>
        </p:nvSpPr>
        <p:spPr>
          <a:xfrm>
            <a:off x="1441450" y="9153580"/>
            <a:ext cx="6324600" cy="1156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Zapraszamy do kontaktu:</a:t>
            </a:r>
          </a:p>
          <a:p>
            <a:pPr marL="12700" marR="5080" algn="l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 607 167 186</a:t>
            </a:r>
          </a:p>
          <a:p>
            <a:pPr marL="12700" marR="5080" algn="l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biuro@starmontenergy.pl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2">
            <a:extLst>
              <a:ext uri="{FF2B5EF4-FFF2-40B4-BE49-F238E27FC236}">
                <a16:creationId xmlns:a16="http://schemas.microsoft.com/office/drawing/2014/main" id="{1E9611A9-2275-6316-C137-3E5B49B37D30}"/>
              </a:ext>
            </a:extLst>
          </p:cNvPr>
          <p:cNvSpPr/>
          <p:nvPr/>
        </p:nvSpPr>
        <p:spPr>
          <a:xfrm>
            <a:off x="14387794" y="-5235"/>
            <a:ext cx="5791835" cy="11308715"/>
          </a:xfrm>
          <a:custGeom>
            <a:avLst/>
            <a:gdLst/>
            <a:ahLst/>
            <a:cxnLst/>
            <a:rect l="l" t="t" r="r" b="b"/>
            <a:pathLst>
              <a:path w="5791834" h="11308715">
                <a:moveTo>
                  <a:pt x="5791258" y="0"/>
                </a:moveTo>
                <a:lnTo>
                  <a:pt x="0" y="0"/>
                </a:lnTo>
                <a:lnTo>
                  <a:pt x="0" y="11308556"/>
                </a:lnTo>
                <a:lnTo>
                  <a:pt x="5791258" y="11308556"/>
                </a:lnTo>
                <a:lnTo>
                  <a:pt x="5791258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">
            <a:extLst>
              <a:ext uri="{FF2B5EF4-FFF2-40B4-BE49-F238E27FC236}">
                <a16:creationId xmlns:a16="http://schemas.microsoft.com/office/drawing/2014/main" id="{B6925CD0-306D-6FE6-F012-734C01642A34}"/>
              </a:ext>
            </a:extLst>
          </p:cNvPr>
          <p:cNvSpPr txBox="1"/>
          <p:nvPr/>
        </p:nvSpPr>
        <p:spPr>
          <a:xfrm>
            <a:off x="15442536" y="8024914"/>
            <a:ext cx="2956560" cy="1165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500" b="1" dirty="0">
                <a:solidFill>
                  <a:srgbClr val="16181D"/>
                </a:solidFill>
                <a:latin typeface="Raleway ExtraBold"/>
                <a:cs typeface="Raleway ExtraBold"/>
              </a:rPr>
              <a:t>Naszą</a:t>
            </a:r>
            <a:r>
              <a:rPr sz="1500" b="1" spc="25" dirty="0">
                <a:solidFill>
                  <a:srgbClr val="16181D"/>
                </a:solidFill>
                <a:latin typeface="Raleway ExtraBold"/>
                <a:cs typeface="Raleway ExtraBold"/>
              </a:rPr>
              <a:t> </a:t>
            </a:r>
            <a:r>
              <a:rPr sz="1500" b="1" dirty="0">
                <a:solidFill>
                  <a:srgbClr val="16181D"/>
                </a:solidFill>
                <a:latin typeface="Raleway ExtraBold"/>
                <a:cs typeface="Raleway ExtraBold"/>
              </a:rPr>
              <a:t>misją</a:t>
            </a:r>
            <a:r>
              <a:rPr sz="1500" b="1" spc="30" dirty="0">
                <a:solidFill>
                  <a:srgbClr val="16181D"/>
                </a:solidFill>
                <a:latin typeface="Raleway ExtraBold"/>
                <a:cs typeface="Raleway ExtraBold"/>
              </a:rPr>
              <a:t> </a:t>
            </a:r>
            <a:r>
              <a:rPr sz="1500" b="1" dirty="0">
                <a:solidFill>
                  <a:srgbClr val="16181D"/>
                </a:solidFill>
                <a:latin typeface="Raleway ExtraBold"/>
                <a:cs typeface="Raleway ExtraBold"/>
              </a:rPr>
              <a:t>jest</a:t>
            </a:r>
            <a:r>
              <a:rPr sz="1500" b="1" spc="30" dirty="0">
                <a:solidFill>
                  <a:srgbClr val="16181D"/>
                </a:solidFill>
                <a:latin typeface="Raleway ExtraBold"/>
                <a:cs typeface="Raleway ExtraBold"/>
              </a:rPr>
              <a:t> </a:t>
            </a:r>
            <a:r>
              <a:rPr sz="1500" b="1" spc="-10" dirty="0">
                <a:solidFill>
                  <a:srgbClr val="16181D"/>
                </a:solidFill>
                <a:latin typeface="Raleway ExtraBold"/>
                <a:cs typeface="Raleway ExtraBold"/>
              </a:rPr>
              <a:t>dostarczanie </a:t>
            </a:r>
            <a:r>
              <a:rPr sz="1500" b="1" dirty="0" err="1">
                <a:solidFill>
                  <a:srgbClr val="16181D"/>
                </a:solidFill>
                <a:latin typeface="Raleway ExtraBold"/>
                <a:cs typeface="Raleway ExtraBold"/>
              </a:rPr>
              <a:t>kompleksowych</a:t>
            </a:r>
            <a:r>
              <a:rPr sz="1500" b="1" spc="-10" dirty="0">
                <a:solidFill>
                  <a:srgbClr val="16181D"/>
                </a:solidFill>
                <a:latin typeface="Raleway ExtraBold"/>
                <a:cs typeface="Raleway ExtraBold"/>
              </a:rPr>
              <a:t> </a:t>
            </a:r>
            <a:r>
              <a:rPr sz="1500" b="1" spc="-10" dirty="0" err="1">
                <a:solidFill>
                  <a:srgbClr val="16181D"/>
                </a:solidFill>
                <a:latin typeface="Raleway ExtraBold"/>
                <a:cs typeface="Raleway ExtraBold"/>
              </a:rPr>
              <a:t>systemów</a:t>
            </a:r>
            <a:r>
              <a:rPr lang="pl-PL" sz="1500" b="1" spc="-10" dirty="0">
                <a:solidFill>
                  <a:srgbClr val="16181D"/>
                </a:solidFill>
                <a:latin typeface="Raleway ExtraBold"/>
                <a:cs typeface="Raleway ExtraBold"/>
              </a:rPr>
              <a:t> PV oraz BESS</a:t>
            </a:r>
            <a:r>
              <a:rPr sz="1500" b="1" dirty="0">
                <a:solidFill>
                  <a:srgbClr val="16181D"/>
                </a:solidFill>
                <a:latin typeface="Raleway ExtraBold"/>
                <a:cs typeface="Raleway ExtraBold"/>
              </a:rPr>
              <a:t>,</a:t>
            </a:r>
            <a:r>
              <a:rPr sz="1500" b="1" spc="35" dirty="0">
                <a:solidFill>
                  <a:srgbClr val="16181D"/>
                </a:solidFill>
                <a:latin typeface="Raleway ExtraBold"/>
                <a:cs typeface="Raleway ExtraBold"/>
              </a:rPr>
              <a:t> </a:t>
            </a:r>
            <a:r>
              <a:rPr sz="1500" b="1" spc="-20" dirty="0">
                <a:solidFill>
                  <a:srgbClr val="16181D"/>
                </a:solidFill>
                <a:latin typeface="Raleway ExtraBold"/>
                <a:cs typeface="Raleway ExtraBold"/>
              </a:rPr>
              <a:t>które </a:t>
            </a:r>
            <a:r>
              <a:rPr sz="1500" b="1" dirty="0">
                <a:solidFill>
                  <a:srgbClr val="16181D"/>
                </a:solidFill>
                <a:latin typeface="Raleway ExtraBold"/>
                <a:cs typeface="Raleway ExtraBold"/>
              </a:rPr>
              <a:t>stają</a:t>
            </a:r>
            <a:r>
              <a:rPr sz="1500" b="1" spc="35" dirty="0">
                <a:solidFill>
                  <a:srgbClr val="16181D"/>
                </a:solidFill>
                <a:latin typeface="Raleway ExtraBold"/>
                <a:cs typeface="Raleway ExtraBold"/>
              </a:rPr>
              <a:t> </a:t>
            </a:r>
            <a:r>
              <a:rPr sz="1500" b="1" dirty="0">
                <a:solidFill>
                  <a:srgbClr val="16181D"/>
                </a:solidFill>
                <a:latin typeface="Raleway ExtraBold"/>
                <a:cs typeface="Raleway ExtraBold"/>
              </a:rPr>
              <a:t>się</a:t>
            </a:r>
            <a:r>
              <a:rPr sz="1500" b="1" spc="35" dirty="0">
                <a:solidFill>
                  <a:srgbClr val="16181D"/>
                </a:solidFill>
                <a:latin typeface="Raleway ExtraBold"/>
                <a:cs typeface="Raleway ExtraBold"/>
              </a:rPr>
              <a:t> </a:t>
            </a:r>
            <a:r>
              <a:rPr sz="1500" b="1" dirty="0">
                <a:solidFill>
                  <a:srgbClr val="16181D"/>
                </a:solidFill>
                <a:latin typeface="Raleway ExtraBold"/>
                <a:cs typeface="Raleway ExtraBold"/>
              </a:rPr>
              <a:t>aktywami</a:t>
            </a:r>
            <a:r>
              <a:rPr sz="1500" b="1" spc="35" dirty="0">
                <a:solidFill>
                  <a:srgbClr val="16181D"/>
                </a:solidFill>
                <a:latin typeface="Raleway ExtraBold"/>
                <a:cs typeface="Raleway ExtraBold"/>
              </a:rPr>
              <a:t> </a:t>
            </a:r>
            <a:r>
              <a:rPr sz="1500" b="1" spc="-10" dirty="0">
                <a:solidFill>
                  <a:srgbClr val="16181D"/>
                </a:solidFill>
                <a:latin typeface="Raleway ExtraBold"/>
                <a:cs typeface="Raleway ExtraBold"/>
              </a:rPr>
              <a:t>ﬁnansowymi </a:t>
            </a:r>
            <a:r>
              <a:rPr sz="1500" b="1" dirty="0">
                <a:solidFill>
                  <a:srgbClr val="16181D"/>
                </a:solidFill>
                <a:latin typeface="Raleway ExtraBold"/>
                <a:cs typeface="Raleway ExtraBold"/>
              </a:rPr>
              <a:t>generującymi</a:t>
            </a:r>
            <a:r>
              <a:rPr sz="1500" b="1" spc="80" dirty="0">
                <a:solidFill>
                  <a:srgbClr val="16181D"/>
                </a:solidFill>
                <a:latin typeface="Raleway ExtraBold"/>
                <a:cs typeface="Raleway ExtraBold"/>
              </a:rPr>
              <a:t> </a:t>
            </a:r>
            <a:r>
              <a:rPr sz="1500" b="1" spc="-10" dirty="0">
                <a:solidFill>
                  <a:srgbClr val="16181D"/>
                </a:solidFill>
                <a:latin typeface="Raleway ExtraBold"/>
                <a:cs typeface="Raleway ExtraBold"/>
              </a:rPr>
              <a:t>zyski.</a:t>
            </a:r>
            <a:endParaRPr sz="1500" dirty="0">
              <a:latin typeface="Raleway ExtraBold"/>
              <a:cs typeface="Raleway ExtraBold"/>
            </a:endParaRPr>
          </a:p>
        </p:txBody>
      </p:sp>
      <p:pic>
        <p:nvPicPr>
          <p:cNvPr id="56" name="object 4">
            <a:extLst>
              <a:ext uri="{FF2B5EF4-FFF2-40B4-BE49-F238E27FC236}">
                <a16:creationId xmlns:a16="http://schemas.microsoft.com/office/drawing/2014/main" id="{F13EB485-8FA3-C6DA-F445-3AE70F440A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036" y="3426435"/>
            <a:ext cx="2669555" cy="616991"/>
          </a:xfrm>
          <a:prstGeom prst="rect">
            <a:avLst/>
          </a:prstGeom>
        </p:spPr>
      </p:pic>
      <p:sp>
        <p:nvSpPr>
          <p:cNvPr id="57" name="object 5">
            <a:extLst>
              <a:ext uri="{FF2B5EF4-FFF2-40B4-BE49-F238E27FC236}">
                <a16:creationId xmlns:a16="http://schemas.microsoft.com/office/drawing/2014/main" id="{88FA234B-8B47-4ABD-A487-2A925E9AE512}"/>
              </a:ext>
            </a:extLst>
          </p:cNvPr>
          <p:cNvSpPr txBox="1"/>
          <p:nvPr/>
        </p:nvSpPr>
        <p:spPr>
          <a:xfrm>
            <a:off x="1557932" y="6327242"/>
            <a:ext cx="3422650" cy="854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Nasz</a:t>
            </a:r>
            <a:r>
              <a:rPr sz="1800" spc="-1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zespół</a:t>
            </a:r>
            <a:r>
              <a:rPr sz="1800" spc="-7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posiada</a:t>
            </a:r>
            <a:r>
              <a:rPr sz="1800" spc="-6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spc="-10" dirty="0">
                <a:solidFill>
                  <a:srgbClr val="16181D"/>
                </a:solidFill>
                <a:latin typeface="Raleway"/>
                <a:cs typeface="Raleway"/>
              </a:rPr>
              <a:t>wieloletnie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doświadczenie</a:t>
            </a:r>
            <a:r>
              <a:rPr sz="1800" spc="-7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w</a:t>
            </a:r>
            <a:r>
              <a:rPr sz="1800" spc="-7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spc="-10" dirty="0">
                <a:solidFill>
                  <a:srgbClr val="16181D"/>
                </a:solidFill>
                <a:latin typeface="Raleway"/>
                <a:cs typeface="Raleway"/>
              </a:rPr>
              <a:t>realizacji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inwestycji</a:t>
            </a:r>
            <a:r>
              <a:rPr sz="1800" spc="-6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spc="-10" dirty="0">
                <a:solidFill>
                  <a:srgbClr val="16181D"/>
                </a:solidFill>
                <a:latin typeface="Raleway"/>
                <a:cs typeface="Raleway"/>
              </a:rPr>
              <a:t>energetycznych.</a:t>
            </a:r>
            <a:endParaRPr sz="1800" dirty="0">
              <a:latin typeface="Raleway"/>
              <a:cs typeface="Raleway"/>
            </a:endParaRPr>
          </a:p>
        </p:txBody>
      </p:sp>
      <p:sp>
        <p:nvSpPr>
          <p:cNvPr id="58" name="object 6">
            <a:extLst>
              <a:ext uri="{FF2B5EF4-FFF2-40B4-BE49-F238E27FC236}">
                <a16:creationId xmlns:a16="http://schemas.microsoft.com/office/drawing/2014/main" id="{1F5DA612-3E72-9446-72BD-F48CAC2BB4D9}"/>
              </a:ext>
            </a:extLst>
          </p:cNvPr>
          <p:cNvSpPr txBox="1"/>
          <p:nvPr/>
        </p:nvSpPr>
        <p:spPr>
          <a:xfrm>
            <a:off x="1557932" y="7432968"/>
            <a:ext cx="3667760" cy="1131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6364">
              <a:lnSpc>
                <a:spcPct val="100800"/>
              </a:lnSpc>
              <a:spcBef>
                <a:spcPts val="95"/>
              </a:spcBef>
            </a:pPr>
            <a:r>
              <a:rPr sz="1800" spc="-10" dirty="0">
                <a:solidFill>
                  <a:srgbClr val="16181D"/>
                </a:solidFill>
                <a:latin typeface="Raleway"/>
                <a:cs typeface="Raleway"/>
              </a:rPr>
              <a:t>Prowadzimy</a:t>
            </a:r>
            <a:r>
              <a:rPr sz="1800" spc="-10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inwestora</a:t>
            </a:r>
            <a:r>
              <a:rPr sz="1800" spc="-6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przez</a:t>
            </a:r>
            <a:r>
              <a:rPr sz="1800" spc="-5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spc="-20" dirty="0">
                <a:solidFill>
                  <a:srgbClr val="16181D"/>
                </a:solidFill>
                <a:latin typeface="Raleway"/>
                <a:cs typeface="Raleway"/>
              </a:rPr>
              <a:t>cały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proces</a:t>
            </a:r>
            <a:r>
              <a:rPr sz="1800" spc="-1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–</a:t>
            </a:r>
            <a:r>
              <a:rPr sz="1800" spc="-1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od</a:t>
            </a:r>
            <a:r>
              <a:rPr sz="1800" spc="-1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zakupu</a:t>
            </a:r>
            <a:r>
              <a:rPr sz="1800" spc="-1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spc="-10" dirty="0">
                <a:solidFill>
                  <a:srgbClr val="16181D"/>
                </a:solidFill>
                <a:latin typeface="Raleway"/>
                <a:cs typeface="Raleway"/>
              </a:rPr>
              <a:t>spółki projektowej</a:t>
            </a:r>
            <a:r>
              <a:rPr sz="1800" spc="-2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po</a:t>
            </a:r>
            <a:r>
              <a:rPr sz="1800" spc="-1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spc="-10" dirty="0">
                <a:solidFill>
                  <a:srgbClr val="16181D"/>
                </a:solidFill>
                <a:latin typeface="Raleway"/>
                <a:cs typeface="Raleway"/>
              </a:rPr>
              <a:t>przyłączenie</a:t>
            </a:r>
            <a:endParaRPr sz="1800" dirty="0">
              <a:latin typeface="Raleway"/>
              <a:cs typeface="Raleway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i</a:t>
            </a:r>
            <a:r>
              <a:rPr sz="1800" spc="-2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integrację</a:t>
            </a:r>
            <a:r>
              <a:rPr sz="1800" spc="-2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z</a:t>
            </a:r>
            <a:r>
              <a:rPr sz="1800" spc="-2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dirty="0">
                <a:solidFill>
                  <a:srgbClr val="16181D"/>
                </a:solidFill>
                <a:latin typeface="Raleway"/>
                <a:cs typeface="Raleway"/>
              </a:rPr>
              <a:t>systemem</a:t>
            </a:r>
            <a:r>
              <a:rPr sz="1800" spc="-2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800" spc="-10" dirty="0">
                <a:solidFill>
                  <a:srgbClr val="16181D"/>
                </a:solidFill>
                <a:latin typeface="Raleway"/>
                <a:cs typeface="Raleway"/>
              </a:rPr>
              <a:t>operatora.</a:t>
            </a:r>
            <a:endParaRPr sz="1800" dirty="0">
              <a:latin typeface="Raleway"/>
              <a:cs typeface="Raleway"/>
            </a:endParaRPr>
          </a:p>
        </p:txBody>
      </p:sp>
      <p:sp>
        <p:nvSpPr>
          <p:cNvPr id="59" name="object 7">
            <a:extLst>
              <a:ext uri="{FF2B5EF4-FFF2-40B4-BE49-F238E27FC236}">
                <a16:creationId xmlns:a16="http://schemas.microsoft.com/office/drawing/2014/main" id="{32563D19-7F5B-8E13-9C61-D3EB9CE1F6EF}"/>
              </a:ext>
            </a:extLst>
          </p:cNvPr>
          <p:cNvSpPr txBox="1"/>
          <p:nvPr/>
        </p:nvSpPr>
        <p:spPr>
          <a:xfrm>
            <a:off x="7175440" y="1021872"/>
            <a:ext cx="621411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b="1" dirty="0">
                <a:solidFill>
                  <a:srgbClr val="000002"/>
                </a:solidFill>
                <a:latin typeface="Raleway"/>
                <a:cs typeface="Raleway"/>
              </a:rPr>
              <a:t>W</a:t>
            </a:r>
            <a:r>
              <a:rPr sz="2450" b="1" spc="-80" dirty="0">
                <a:solidFill>
                  <a:srgbClr val="000002"/>
                </a:solidFill>
                <a:latin typeface="Raleway"/>
                <a:cs typeface="Raleway"/>
              </a:rPr>
              <a:t> </a:t>
            </a:r>
            <a:r>
              <a:rPr sz="2450" b="1" dirty="0">
                <a:solidFill>
                  <a:srgbClr val="000002"/>
                </a:solidFill>
                <a:latin typeface="Raleway"/>
                <a:cs typeface="Raleway"/>
              </a:rPr>
              <a:t>RAMACH</a:t>
            </a:r>
            <a:r>
              <a:rPr sz="2450" b="1" spc="10" dirty="0">
                <a:solidFill>
                  <a:srgbClr val="000002"/>
                </a:solidFill>
                <a:latin typeface="Raleway"/>
                <a:cs typeface="Raleway"/>
              </a:rPr>
              <a:t> </a:t>
            </a:r>
            <a:r>
              <a:rPr sz="2450" b="1" dirty="0">
                <a:solidFill>
                  <a:srgbClr val="000002"/>
                </a:solidFill>
                <a:latin typeface="Raleway"/>
                <a:cs typeface="Raleway"/>
              </a:rPr>
              <a:t>GRUPY</a:t>
            </a:r>
            <a:r>
              <a:rPr sz="2450" b="1" spc="-85" dirty="0">
                <a:solidFill>
                  <a:srgbClr val="000002"/>
                </a:solidFill>
                <a:latin typeface="Raleway"/>
                <a:cs typeface="Raleway"/>
              </a:rPr>
              <a:t> </a:t>
            </a:r>
            <a:r>
              <a:rPr sz="2450" b="1" spc="-10" dirty="0">
                <a:solidFill>
                  <a:srgbClr val="000002"/>
                </a:solidFill>
                <a:latin typeface="Raleway"/>
                <a:cs typeface="Raleway"/>
              </a:rPr>
              <a:t>SOLITAN</a:t>
            </a:r>
            <a:r>
              <a:rPr sz="2450" b="1" spc="-60" dirty="0">
                <a:solidFill>
                  <a:srgbClr val="000002"/>
                </a:solidFill>
                <a:latin typeface="Raleway"/>
                <a:cs typeface="Raleway"/>
              </a:rPr>
              <a:t> </a:t>
            </a:r>
            <a:r>
              <a:rPr sz="2450" b="1" spc="-10" dirty="0">
                <a:solidFill>
                  <a:srgbClr val="000002"/>
                </a:solidFill>
                <a:latin typeface="Raleway"/>
                <a:cs typeface="Raleway"/>
              </a:rPr>
              <a:t>TWORZYMY </a:t>
            </a:r>
            <a:r>
              <a:rPr sz="2450" b="1" dirty="0">
                <a:solidFill>
                  <a:srgbClr val="000002"/>
                </a:solidFill>
                <a:latin typeface="Raleway"/>
                <a:cs typeface="Raleway"/>
              </a:rPr>
              <a:t>PEŁNY</a:t>
            </a:r>
            <a:r>
              <a:rPr sz="2450" b="1" spc="-110" dirty="0">
                <a:solidFill>
                  <a:srgbClr val="000002"/>
                </a:solidFill>
                <a:latin typeface="Raleway"/>
                <a:cs typeface="Raleway"/>
              </a:rPr>
              <a:t> </a:t>
            </a:r>
            <a:r>
              <a:rPr sz="2450" b="1" dirty="0">
                <a:solidFill>
                  <a:srgbClr val="000002"/>
                </a:solidFill>
                <a:latin typeface="Raleway"/>
                <a:cs typeface="Raleway"/>
              </a:rPr>
              <a:t>EKOSYSTEM</a:t>
            </a:r>
            <a:r>
              <a:rPr sz="2450" b="1" spc="-25" dirty="0">
                <a:solidFill>
                  <a:srgbClr val="000002"/>
                </a:solidFill>
                <a:latin typeface="Raleway"/>
                <a:cs typeface="Raleway"/>
              </a:rPr>
              <a:t> </a:t>
            </a:r>
            <a:r>
              <a:rPr sz="2450" b="1" dirty="0">
                <a:solidFill>
                  <a:srgbClr val="000002"/>
                </a:solidFill>
                <a:latin typeface="Raleway"/>
                <a:cs typeface="Raleway"/>
              </a:rPr>
              <a:t>DLA</a:t>
            </a:r>
            <a:r>
              <a:rPr sz="2450" b="1" spc="-105" dirty="0">
                <a:solidFill>
                  <a:srgbClr val="000002"/>
                </a:solidFill>
                <a:latin typeface="Raleway"/>
                <a:cs typeface="Raleway"/>
              </a:rPr>
              <a:t> </a:t>
            </a:r>
            <a:r>
              <a:rPr sz="2450" b="1" spc="-10" dirty="0">
                <a:solidFill>
                  <a:srgbClr val="000002"/>
                </a:solidFill>
                <a:latin typeface="Raleway"/>
                <a:cs typeface="Raleway"/>
              </a:rPr>
              <a:t>INWESTORA:</a:t>
            </a:r>
            <a:endParaRPr sz="2450" dirty="0">
              <a:latin typeface="Raleway"/>
              <a:cs typeface="Raleway"/>
            </a:endParaRPr>
          </a:p>
        </p:txBody>
      </p:sp>
      <p:sp>
        <p:nvSpPr>
          <p:cNvPr id="60" name="object 8">
            <a:extLst>
              <a:ext uri="{FF2B5EF4-FFF2-40B4-BE49-F238E27FC236}">
                <a16:creationId xmlns:a16="http://schemas.microsoft.com/office/drawing/2014/main" id="{7B6695FC-0C6A-E80E-D869-C0584F26B60C}"/>
              </a:ext>
            </a:extLst>
          </p:cNvPr>
          <p:cNvSpPr txBox="1"/>
          <p:nvPr/>
        </p:nvSpPr>
        <p:spPr>
          <a:xfrm>
            <a:off x="14929826" y="973649"/>
            <a:ext cx="142176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0" dirty="0">
                <a:solidFill>
                  <a:srgbClr val="000002"/>
                </a:solidFill>
                <a:latin typeface="Raleway"/>
                <a:cs typeface="Raleway"/>
              </a:rPr>
              <a:t>FAKTY:</a:t>
            </a:r>
            <a:endParaRPr sz="3300">
              <a:latin typeface="Raleway"/>
              <a:cs typeface="Raleway"/>
            </a:endParaRPr>
          </a:p>
        </p:txBody>
      </p:sp>
      <p:sp>
        <p:nvSpPr>
          <p:cNvPr id="61" name="object 9">
            <a:extLst>
              <a:ext uri="{FF2B5EF4-FFF2-40B4-BE49-F238E27FC236}">
                <a16:creationId xmlns:a16="http://schemas.microsoft.com/office/drawing/2014/main" id="{250F07C1-55D5-481A-415F-43C4FD2FA5F7}"/>
              </a:ext>
            </a:extLst>
          </p:cNvPr>
          <p:cNvSpPr/>
          <p:nvPr/>
        </p:nvSpPr>
        <p:spPr>
          <a:xfrm>
            <a:off x="7227841" y="5306993"/>
            <a:ext cx="496570" cy="300355"/>
          </a:xfrm>
          <a:custGeom>
            <a:avLst/>
            <a:gdLst/>
            <a:ahLst/>
            <a:cxnLst/>
            <a:rect l="l" t="t" r="r" b="b"/>
            <a:pathLst>
              <a:path w="496570" h="300354">
                <a:moveTo>
                  <a:pt x="103651" y="196381"/>
                </a:moveTo>
                <a:lnTo>
                  <a:pt x="0" y="196381"/>
                </a:lnTo>
                <a:lnTo>
                  <a:pt x="0" y="199114"/>
                </a:lnTo>
                <a:lnTo>
                  <a:pt x="7943" y="238356"/>
                </a:lnTo>
                <a:lnTo>
                  <a:pt x="29593" y="270439"/>
                </a:lnTo>
                <a:lnTo>
                  <a:pt x="61675" y="292088"/>
                </a:lnTo>
                <a:lnTo>
                  <a:pt x="100918" y="300032"/>
                </a:lnTo>
                <a:lnTo>
                  <a:pt x="346397" y="300032"/>
                </a:lnTo>
                <a:lnTo>
                  <a:pt x="380128" y="294577"/>
                </a:lnTo>
                <a:lnTo>
                  <a:pt x="199114" y="294577"/>
                </a:lnTo>
                <a:lnTo>
                  <a:pt x="161991" y="287063"/>
                </a:lnTo>
                <a:lnTo>
                  <a:pt x="131643" y="266584"/>
                </a:lnTo>
                <a:lnTo>
                  <a:pt x="111165" y="236236"/>
                </a:lnTo>
                <a:lnTo>
                  <a:pt x="103651" y="199114"/>
                </a:lnTo>
                <a:lnTo>
                  <a:pt x="103651" y="196381"/>
                </a:lnTo>
                <a:close/>
              </a:path>
              <a:path w="496570" h="300354">
                <a:moveTo>
                  <a:pt x="392700" y="152812"/>
                </a:moveTo>
                <a:lnTo>
                  <a:pt x="101376" y="152812"/>
                </a:lnTo>
                <a:lnTo>
                  <a:pt x="146066" y="159958"/>
                </a:lnTo>
                <a:lnTo>
                  <a:pt x="185402" y="180069"/>
                </a:lnTo>
                <a:lnTo>
                  <a:pt x="216615" y="210756"/>
                </a:lnTo>
                <a:lnTo>
                  <a:pt x="237391" y="249698"/>
                </a:lnTo>
                <a:lnTo>
                  <a:pt x="245416" y="294577"/>
                </a:lnTo>
                <a:lnTo>
                  <a:pt x="250995" y="294577"/>
                </a:lnTo>
                <a:lnTo>
                  <a:pt x="258876" y="250156"/>
                </a:lnTo>
                <a:lnTo>
                  <a:pt x="279210" y="211583"/>
                </a:lnTo>
                <a:lnTo>
                  <a:pt x="309779" y="181014"/>
                </a:lnTo>
                <a:lnTo>
                  <a:pt x="348352" y="160680"/>
                </a:lnTo>
                <a:lnTo>
                  <a:pt x="392700" y="152812"/>
                </a:lnTo>
                <a:close/>
              </a:path>
              <a:path w="496570" h="300354">
                <a:moveTo>
                  <a:pt x="395495" y="0"/>
                </a:moveTo>
                <a:lnTo>
                  <a:pt x="150016" y="0"/>
                </a:lnTo>
                <a:lnTo>
                  <a:pt x="102650" y="7660"/>
                </a:lnTo>
                <a:lnTo>
                  <a:pt x="61475" y="28982"/>
                </a:lnTo>
                <a:lnTo>
                  <a:pt x="28982" y="61475"/>
                </a:lnTo>
                <a:lnTo>
                  <a:pt x="7660" y="102650"/>
                </a:lnTo>
                <a:lnTo>
                  <a:pt x="0" y="150016"/>
                </a:lnTo>
                <a:lnTo>
                  <a:pt x="0" y="152812"/>
                </a:lnTo>
                <a:lnTo>
                  <a:pt x="392700" y="152812"/>
                </a:lnTo>
                <a:lnTo>
                  <a:pt x="384831" y="197159"/>
                </a:lnTo>
                <a:lnTo>
                  <a:pt x="364497" y="235732"/>
                </a:lnTo>
                <a:lnTo>
                  <a:pt x="333928" y="266301"/>
                </a:lnTo>
                <a:lnTo>
                  <a:pt x="295355" y="286635"/>
                </a:lnTo>
                <a:lnTo>
                  <a:pt x="250594" y="294577"/>
                </a:lnTo>
                <a:lnTo>
                  <a:pt x="380128" y="294577"/>
                </a:lnTo>
                <a:lnTo>
                  <a:pt x="434938" y="271050"/>
                </a:lnTo>
                <a:lnTo>
                  <a:pt x="467431" y="238557"/>
                </a:lnTo>
                <a:lnTo>
                  <a:pt x="488753" y="197382"/>
                </a:lnTo>
                <a:lnTo>
                  <a:pt x="496414" y="150016"/>
                </a:lnTo>
                <a:lnTo>
                  <a:pt x="496414" y="147283"/>
                </a:lnTo>
                <a:lnTo>
                  <a:pt x="103711" y="147283"/>
                </a:lnTo>
                <a:lnTo>
                  <a:pt x="111587" y="102862"/>
                </a:lnTo>
                <a:lnTo>
                  <a:pt x="131919" y="64290"/>
                </a:lnTo>
                <a:lnTo>
                  <a:pt x="162488" y="33722"/>
                </a:lnTo>
                <a:lnTo>
                  <a:pt x="201064" y="13391"/>
                </a:lnTo>
                <a:lnTo>
                  <a:pt x="245416" y="5528"/>
                </a:lnTo>
                <a:lnTo>
                  <a:pt x="422815" y="5528"/>
                </a:lnTo>
                <a:lnTo>
                  <a:pt x="395495" y="0"/>
                </a:lnTo>
                <a:close/>
              </a:path>
              <a:path w="496570" h="300354">
                <a:moveTo>
                  <a:pt x="251021" y="5528"/>
                </a:moveTo>
                <a:lnTo>
                  <a:pt x="245416" y="5528"/>
                </a:lnTo>
                <a:lnTo>
                  <a:pt x="237548" y="49875"/>
                </a:lnTo>
                <a:lnTo>
                  <a:pt x="217214" y="88448"/>
                </a:lnTo>
                <a:lnTo>
                  <a:pt x="186645" y="119016"/>
                </a:lnTo>
                <a:lnTo>
                  <a:pt x="148071" y="139346"/>
                </a:lnTo>
                <a:lnTo>
                  <a:pt x="103311" y="147283"/>
                </a:lnTo>
                <a:lnTo>
                  <a:pt x="395495" y="147283"/>
                </a:lnTo>
                <a:lnTo>
                  <a:pt x="350353" y="140064"/>
                </a:lnTo>
                <a:lnTo>
                  <a:pt x="311019" y="119952"/>
                </a:lnTo>
                <a:lnTo>
                  <a:pt x="279808" y="89268"/>
                </a:lnTo>
                <a:lnTo>
                  <a:pt x="259033" y="50329"/>
                </a:lnTo>
                <a:lnTo>
                  <a:pt x="251021" y="5528"/>
                </a:lnTo>
                <a:close/>
              </a:path>
              <a:path w="496570" h="300354">
                <a:moveTo>
                  <a:pt x="422815" y="5528"/>
                </a:moveTo>
                <a:lnTo>
                  <a:pt x="297672" y="5528"/>
                </a:lnTo>
                <a:lnTo>
                  <a:pt x="334432" y="12969"/>
                </a:lnTo>
                <a:lnTo>
                  <a:pt x="364780" y="33447"/>
                </a:lnTo>
                <a:lnTo>
                  <a:pt x="385259" y="63795"/>
                </a:lnTo>
                <a:lnTo>
                  <a:pt x="392773" y="100918"/>
                </a:lnTo>
                <a:lnTo>
                  <a:pt x="392773" y="103640"/>
                </a:lnTo>
                <a:lnTo>
                  <a:pt x="496414" y="103640"/>
                </a:lnTo>
                <a:lnTo>
                  <a:pt x="496414" y="100918"/>
                </a:lnTo>
                <a:lnTo>
                  <a:pt x="488471" y="61671"/>
                </a:lnTo>
                <a:lnTo>
                  <a:pt x="466824" y="29589"/>
                </a:lnTo>
                <a:lnTo>
                  <a:pt x="434742" y="7942"/>
                </a:lnTo>
                <a:lnTo>
                  <a:pt x="422815" y="5528"/>
                </a:lnTo>
                <a:close/>
              </a:path>
            </a:pathLst>
          </a:custGeom>
          <a:solidFill>
            <a:srgbClr val="0F1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10">
            <a:extLst>
              <a:ext uri="{FF2B5EF4-FFF2-40B4-BE49-F238E27FC236}">
                <a16:creationId xmlns:a16="http://schemas.microsoft.com/office/drawing/2014/main" id="{66646A1D-FD2C-37FF-900A-1681C2EAB21E}"/>
              </a:ext>
            </a:extLst>
          </p:cNvPr>
          <p:cNvGrpSpPr/>
          <p:nvPr/>
        </p:nvGrpSpPr>
        <p:grpSpPr>
          <a:xfrm>
            <a:off x="7827905" y="5327886"/>
            <a:ext cx="2185035" cy="258445"/>
            <a:chOff x="7827905" y="5327886"/>
            <a:chExt cx="2185035" cy="258445"/>
          </a:xfrm>
        </p:grpSpPr>
        <p:sp>
          <p:nvSpPr>
            <p:cNvPr id="63" name="object 11">
              <a:extLst>
                <a:ext uri="{FF2B5EF4-FFF2-40B4-BE49-F238E27FC236}">
                  <a16:creationId xmlns:a16="http://schemas.microsoft.com/office/drawing/2014/main" id="{5D0F5450-C9BC-9FE8-9C49-8EA662468C7A}"/>
                </a:ext>
              </a:extLst>
            </p:cNvPr>
            <p:cNvSpPr/>
            <p:nvPr/>
          </p:nvSpPr>
          <p:spPr>
            <a:xfrm>
              <a:off x="7827899" y="5327897"/>
              <a:ext cx="708660" cy="258445"/>
            </a:xfrm>
            <a:custGeom>
              <a:avLst/>
              <a:gdLst/>
              <a:ahLst/>
              <a:cxnLst/>
              <a:rect l="l" t="t" r="r" b="b"/>
              <a:pathLst>
                <a:path w="708659" h="258445">
                  <a:moveTo>
                    <a:pt x="211201" y="181127"/>
                  </a:moveTo>
                  <a:lnTo>
                    <a:pt x="188379" y="129552"/>
                  </a:lnTo>
                  <a:lnTo>
                    <a:pt x="121005" y="107594"/>
                  </a:lnTo>
                  <a:lnTo>
                    <a:pt x="92163" y="102692"/>
                  </a:lnTo>
                  <a:lnTo>
                    <a:pt x="78676" y="99949"/>
                  </a:lnTo>
                  <a:lnTo>
                    <a:pt x="45313" y="78638"/>
                  </a:lnTo>
                  <a:lnTo>
                    <a:pt x="44208" y="68834"/>
                  </a:lnTo>
                  <a:lnTo>
                    <a:pt x="45212" y="59690"/>
                  </a:lnTo>
                  <a:lnTo>
                    <a:pt x="86271" y="38214"/>
                  </a:lnTo>
                  <a:lnTo>
                    <a:pt x="109042" y="37312"/>
                  </a:lnTo>
                  <a:lnTo>
                    <a:pt x="129552" y="37706"/>
                  </a:lnTo>
                  <a:lnTo>
                    <a:pt x="151384" y="38811"/>
                  </a:lnTo>
                  <a:lnTo>
                    <a:pt x="173697" y="40525"/>
                  </a:lnTo>
                  <a:lnTo>
                    <a:pt x="195630" y="42748"/>
                  </a:lnTo>
                  <a:lnTo>
                    <a:pt x="195630" y="3987"/>
                  </a:lnTo>
                  <a:lnTo>
                    <a:pt x="173393" y="2286"/>
                  </a:lnTo>
                  <a:lnTo>
                    <a:pt x="151752" y="1041"/>
                  </a:lnTo>
                  <a:lnTo>
                    <a:pt x="130568" y="266"/>
                  </a:lnTo>
                  <a:lnTo>
                    <a:pt x="109766" y="0"/>
                  </a:lnTo>
                  <a:lnTo>
                    <a:pt x="91630" y="431"/>
                  </a:lnTo>
                  <a:lnTo>
                    <a:pt x="37668" y="11582"/>
                  </a:lnTo>
                  <a:lnTo>
                    <a:pt x="8115" y="38163"/>
                  </a:lnTo>
                  <a:lnTo>
                    <a:pt x="0" y="74269"/>
                  </a:lnTo>
                  <a:lnTo>
                    <a:pt x="5270" y="103238"/>
                  </a:lnTo>
                  <a:lnTo>
                    <a:pt x="21247" y="123215"/>
                  </a:lnTo>
                  <a:lnTo>
                    <a:pt x="48145" y="136461"/>
                  </a:lnTo>
                  <a:lnTo>
                    <a:pt x="86233" y="145262"/>
                  </a:lnTo>
                  <a:lnTo>
                    <a:pt x="116789" y="150787"/>
                  </a:lnTo>
                  <a:lnTo>
                    <a:pt x="130695" y="153619"/>
                  </a:lnTo>
                  <a:lnTo>
                    <a:pt x="165176" y="175755"/>
                  </a:lnTo>
                  <a:lnTo>
                    <a:pt x="166293" y="185839"/>
                  </a:lnTo>
                  <a:lnTo>
                    <a:pt x="165379" y="195580"/>
                  </a:lnTo>
                  <a:lnTo>
                    <a:pt x="133946" y="217436"/>
                  </a:lnTo>
                  <a:lnTo>
                    <a:pt x="92379" y="219887"/>
                  </a:lnTo>
                  <a:lnTo>
                    <a:pt x="71437" y="219506"/>
                  </a:lnTo>
                  <a:lnTo>
                    <a:pt x="48463" y="218401"/>
                  </a:lnTo>
                  <a:lnTo>
                    <a:pt x="24523" y="216687"/>
                  </a:lnTo>
                  <a:lnTo>
                    <a:pt x="723" y="214464"/>
                  </a:lnTo>
                  <a:lnTo>
                    <a:pt x="723" y="254317"/>
                  </a:lnTo>
                  <a:lnTo>
                    <a:pt x="25768" y="255993"/>
                  </a:lnTo>
                  <a:lnTo>
                    <a:pt x="49949" y="257251"/>
                  </a:lnTo>
                  <a:lnTo>
                    <a:pt x="73533" y="258025"/>
                  </a:lnTo>
                  <a:lnTo>
                    <a:pt x="96735" y="258292"/>
                  </a:lnTo>
                  <a:lnTo>
                    <a:pt x="116674" y="257733"/>
                  </a:lnTo>
                  <a:lnTo>
                    <a:pt x="155879" y="251866"/>
                  </a:lnTo>
                  <a:lnTo>
                    <a:pt x="191338" y="233502"/>
                  </a:lnTo>
                  <a:lnTo>
                    <a:pt x="209334" y="200583"/>
                  </a:lnTo>
                  <a:lnTo>
                    <a:pt x="211201" y="181127"/>
                  </a:lnTo>
                  <a:close/>
                </a:path>
                <a:path w="708659" h="258445">
                  <a:moveTo>
                    <a:pt x="474243" y="5575"/>
                  </a:moveTo>
                  <a:lnTo>
                    <a:pt x="214503" y="5575"/>
                  </a:lnTo>
                  <a:lnTo>
                    <a:pt x="214503" y="42405"/>
                  </a:lnTo>
                  <a:lnTo>
                    <a:pt x="321017" y="42405"/>
                  </a:lnTo>
                  <a:lnTo>
                    <a:pt x="321017" y="253225"/>
                  </a:lnTo>
                  <a:lnTo>
                    <a:pt x="367753" y="253225"/>
                  </a:lnTo>
                  <a:lnTo>
                    <a:pt x="367753" y="42405"/>
                  </a:lnTo>
                  <a:lnTo>
                    <a:pt x="474243" y="42405"/>
                  </a:lnTo>
                  <a:lnTo>
                    <a:pt x="474243" y="5575"/>
                  </a:lnTo>
                  <a:close/>
                </a:path>
                <a:path w="708659" h="258445">
                  <a:moveTo>
                    <a:pt x="708304" y="253212"/>
                  </a:moveTo>
                  <a:lnTo>
                    <a:pt x="676021" y="190550"/>
                  </a:lnTo>
                  <a:lnTo>
                    <a:pt x="657529" y="154673"/>
                  </a:lnTo>
                  <a:lnTo>
                    <a:pt x="606882" y="56388"/>
                  </a:lnTo>
                  <a:lnTo>
                    <a:pt x="606882" y="154673"/>
                  </a:lnTo>
                  <a:lnTo>
                    <a:pt x="497471" y="154673"/>
                  </a:lnTo>
                  <a:lnTo>
                    <a:pt x="551459" y="47459"/>
                  </a:lnTo>
                  <a:lnTo>
                    <a:pt x="552894" y="47459"/>
                  </a:lnTo>
                  <a:lnTo>
                    <a:pt x="606882" y="154673"/>
                  </a:lnTo>
                  <a:lnTo>
                    <a:pt x="606882" y="56388"/>
                  </a:lnTo>
                  <a:lnTo>
                    <a:pt x="602284" y="47459"/>
                  </a:lnTo>
                  <a:lnTo>
                    <a:pt x="580440" y="5067"/>
                  </a:lnTo>
                  <a:lnTo>
                    <a:pt x="526821" y="5067"/>
                  </a:lnTo>
                  <a:lnTo>
                    <a:pt x="398576" y="253212"/>
                  </a:lnTo>
                  <a:lnTo>
                    <a:pt x="448932" y="253212"/>
                  </a:lnTo>
                  <a:lnTo>
                    <a:pt x="480098" y="190550"/>
                  </a:lnTo>
                  <a:lnTo>
                    <a:pt x="624281" y="190550"/>
                  </a:lnTo>
                  <a:lnTo>
                    <a:pt x="656158" y="253212"/>
                  </a:lnTo>
                  <a:lnTo>
                    <a:pt x="708304" y="253212"/>
                  </a:lnTo>
                  <a:close/>
                </a:path>
              </a:pathLst>
            </a:custGeom>
            <a:solidFill>
              <a:srgbClr val="0F1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12">
              <a:extLst>
                <a:ext uri="{FF2B5EF4-FFF2-40B4-BE49-F238E27FC236}">
                  <a16:creationId xmlns:a16="http://schemas.microsoft.com/office/drawing/2014/main" id="{D820AC26-66C9-2A5C-9470-7421478BACD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8600" y="5332964"/>
              <a:ext cx="247050" cy="248149"/>
            </a:xfrm>
            <a:prstGeom prst="rect">
              <a:avLst/>
            </a:prstGeom>
          </p:spPr>
        </p:pic>
        <p:sp>
          <p:nvSpPr>
            <p:cNvPr id="65" name="object 13">
              <a:extLst>
                <a:ext uri="{FF2B5EF4-FFF2-40B4-BE49-F238E27FC236}">
                  <a16:creationId xmlns:a16="http://schemas.microsoft.com/office/drawing/2014/main" id="{30CE5F7D-756B-1089-5A49-5FA2583D3704}"/>
                </a:ext>
              </a:extLst>
            </p:cNvPr>
            <p:cNvSpPr/>
            <p:nvPr/>
          </p:nvSpPr>
          <p:spPr>
            <a:xfrm>
              <a:off x="8821788" y="5327897"/>
              <a:ext cx="1191260" cy="258445"/>
            </a:xfrm>
            <a:custGeom>
              <a:avLst/>
              <a:gdLst/>
              <a:ahLst/>
              <a:cxnLst/>
              <a:rect l="l" t="t" r="r" b="b"/>
              <a:pathLst>
                <a:path w="1191259" h="258445">
                  <a:moveTo>
                    <a:pt x="318439" y="5067"/>
                  </a:moveTo>
                  <a:lnTo>
                    <a:pt x="253949" y="5067"/>
                  </a:lnTo>
                  <a:lnTo>
                    <a:pt x="160845" y="209740"/>
                  </a:lnTo>
                  <a:lnTo>
                    <a:pt x="159029" y="209740"/>
                  </a:lnTo>
                  <a:lnTo>
                    <a:pt x="64477" y="5067"/>
                  </a:lnTo>
                  <a:lnTo>
                    <a:pt x="0" y="5067"/>
                  </a:lnTo>
                  <a:lnTo>
                    <a:pt x="0" y="253225"/>
                  </a:lnTo>
                  <a:lnTo>
                    <a:pt x="41300" y="253225"/>
                  </a:lnTo>
                  <a:lnTo>
                    <a:pt x="41300" y="60134"/>
                  </a:lnTo>
                  <a:lnTo>
                    <a:pt x="42760" y="60134"/>
                  </a:lnTo>
                  <a:lnTo>
                    <a:pt x="132969" y="253225"/>
                  </a:lnTo>
                  <a:lnTo>
                    <a:pt x="182219" y="253225"/>
                  </a:lnTo>
                  <a:lnTo>
                    <a:pt x="270611" y="60134"/>
                  </a:lnTo>
                  <a:lnTo>
                    <a:pt x="272072" y="60134"/>
                  </a:lnTo>
                  <a:lnTo>
                    <a:pt x="272072" y="253225"/>
                  </a:lnTo>
                  <a:lnTo>
                    <a:pt x="318439" y="253225"/>
                  </a:lnTo>
                  <a:lnTo>
                    <a:pt x="318439" y="5067"/>
                  </a:lnTo>
                  <a:close/>
                </a:path>
                <a:path w="1191259" h="258445">
                  <a:moveTo>
                    <a:pt x="655332" y="130416"/>
                  </a:moveTo>
                  <a:lnTo>
                    <a:pt x="645185" y="69049"/>
                  </a:lnTo>
                  <a:lnTo>
                    <a:pt x="610489" y="25361"/>
                  </a:lnTo>
                  <a:lnTo>
                    <a:pt x="607580" y="23837"/>
                  </a:lnTo>
                  <a:lnTo>
                    <a:pt x="607580" y="130416"/>
                  </a:lnTo>
                  <a:lnTo>
                    <a:pt x="601103" y="172872"/>
                  </a:lnTo>
                  <a:lnTo>
                    <a:pt x="581050" y="200596"/>
                  </a:lnTo>
                  <a:lnTo>
                    <a:pt x="546455" y="215684"/>
                  </a:lnTo>
                  <a:lnTo>
                    <a:pt x="496379" y="220256"/>
                  </a:lnTo>
                  <a:lnTo>
                    <a:pt x="446252" y="214884"/>
                  </a:lnTo>
                  <a:lnTo>
                    <a:pt x="411924" y="198196"/>
                  </a:lnTo>
                  <a:lnTo>
                    <a:pt x="392188" y="169354"/>
                  </a:lnTo>
                  <a:lnTo>
                    <a:pt x="385876" y="127508"/>
                  </a:lnTo>
                  <a:lnTo>
                    <a:pt x="392353" y="85255"/>
                  </a:lnTo>
                  <a:lnTo>
                    <a:pt x="412419" y="57645"/>
                  </a:lnTo>
                  <a:lnTo>
                    <a:pt x="447014" y="42595"/>
                  </a:lnTo>
                  <a:lnTo>
                    <a:pt x="497103" y="38036"/>
                  </a:lnTo>
                  <a:lnTo>
                    <a:pt x="547230" y="43408"/>
                  </a:lnTo>
                  <a:lnTo>
                    <a:pt x="581558" y="60045"/>
                  </a:lnTo>
                  <a:lnTo>
                    <a:pt x="601268" y="88773"/>
                  </a:lnTo>
                  <a:lnTo>
                    <a:pt x="607580" y="130416"/>
                  </a:lnTo>
                  <a:lnTo>
                    <a:pt x="607580" y="23837"/>
                  </a:lnTo>
                  <a:lnTo>
                    <a:pt x="587311" y="13144"/>
                  </a:lnTo>
                  <a:lnTo>
                    <a:pt x="560590" y="5346"/>
                  </a:lnTo>
                  <a:lnTo>
                    <a:pt x="530212" y="1206"/>
                  </a:lnTo>
                  <a:lnTo>
                    <a:pt x="496011" y="0"/>
                  </a:lnTo>
                  <a:lnTo>
                    <a:pt x="461327" y="1206"/>
                  </a:lnTo>
                  <a:lnTo>
                    <a:pt x="462546" y="1206"/>
                  </a:lnTo>
                  <a:lnTo>
                    <a:pt x="432981" y="5156"/>
                  </a:lnTo>
                  <a:lnTo>
                    <a:pt x="382993" y="24993"/>
                  </a:lnTo>
                  <a:lnTo>
                    <a:pt x="348284" y="69049"/>
                  </a:lnTo>
                  <a:lnTo>
                    <a:pt x="338188" y="127508"/>
                  </a:lnTo>
                  <a:lnTo>
                    <a:pt x="338188" y="130416"/>
                  </a:lnTo>
                  <a:lnTo>
                    <a:pt x="348310" y="189052"/>
                  </a:lnTo>
                  <a:lnTo>
                    <a:pt x="382993" y="232575"/>
                  </a:lnTo>
                  <a:lnTo>
                    <a:pt x="432892" y="252907"/>
                  </a:lnTo>
                  <a:lnTo>
                    <a:pt x="463689" y="257136"/>
                  </a:lnTo>
                  <a:lnTo>
                    <a:pt x="464883" y="257136"/>
                  </a:lnTo>
                  <a:lnTo>
                    <a:pt x="497459" y="258292"/>
                  </a:lnTo>
                  <a:lnTo>
                    <a:pt x="560501" y="253085"/>
                  </a:lnTo>
                  <a:lnTo>
                    <a:pt x="610489" y="232930"/>
                  </a:lnTo>
                  <a:lnTo>
                    <a:pt x="645185" y="189420"/>
                  </a:lnTo>
                  <a:lnTo>
                    <a:pt x="652983" y="161150"/>
                  </a:lnTo>
                  <a:lnTo>
                    <a:pt x="655332" y="130416"/>
                  </a:lnTo>
                  <a:close/>
                </a:path>
                <a:path w="1191259" h="258445">
                  <a:moveTo>
                    <a:pt x="1190955" y="5029"/>
                  </a:moveTo>
                  <a:lnTo>
                    <a:pt x="890993" y="5029"/>
                  </a:lnTo>
                  <a:lnTo>
                    <a:pt x="890993" y="193776"/>
                  </a:lnTo>
                  <a:lnTo>
                    <a:pt x="889901" y="193776"/>
                  </a:lnTo>
                  <a:lnTo>
                    <a:pt x="727964" y="5029"/>
                  </a:lnTo>
                  <a:lnTo>
                    <a:pt x="675055" y="5029"/>
                  </a:lnTo>
                  <a:lnTo>
                    <a:pt x="675055" y="253174"/>
                  </a:lnTo>
                  <a:lnTo>
                    <a:pt x="718108" y="253174"/>
                  </a:lnTo>
                  <a:lnTo>
                    <a:pt x="718108" y="63741"/>
                  </a:lnTo>
                  <a:lnTo>
                    <a:pt x="719188" y="63741"/>
                  </a:lnTo>
                  <a:lnTo>
                    <a:pt x="884783" y="253174"/>
                  </a:lnTo>
                  <a:lnTo>
                    <a:pt x="934046" y="253174"/>
                  </a:lnTo>
                  <a:lnTo>
                    <a:pt x="934046" y="42760"/>
                  </a:lnTo>
                  <a:lnTo>
                    <a:pt x="1037780" y="42760"/>
                  </a:lnTo>
                  <a:lnTo>
                    <a:pt x="1037780" y="253174"/>
                  </a:lnTo>
                  <a:lnTo>
                    <a:pt x="1084465" y="253174"/>
                  </a:lnTo>
                  <a:lnTo>
                    <a:pt x="1084465" y="42760"/>
                  </a:lnTo>
                  <a:lnTo>
                    <a:pt x="1190955" y="42760"/>
                  </a:lnTo>
                  <a:lnTo>
                    <a:pt x="1190955" y="5029"/>
                  </a:lnTo>
                  <a:close/>
                </a:path>
              </a:pathLst>
            </a:custGeom>
            <a:solidFill>
              <a:srgbClr val="0F1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14">
            <a:extLst>
              <a:ext uri="{FF2B5EF4-FFF2-40B4-BE49-F238E27FC236}">
                <a16:creationId xmlns:a16="http://schemas.microsoft.com/office/drawing/2014/main" id="{763BB403-C79F-D360-384E-844209772A35}"/>
              </a:ext>
            </a:extLst>
          </p:cNvPr>
          <p:cNvSpPr/>
          <p:nvPr/>
        </p:nvSpPr>
        <p:spPr>
          <a:xfrm>
            <a:off x="1570632" y="5752620"/>
            <a:ext cx="3675379" cy="83820"/>
          </a:xfrm>
          <a:custGeom>
            <a:avLst/>
            <a:gdLst/>
            <a:ahLst/>
            <a:cxnLst/>
            <a:rect l="l" t="t" r="r" b="b"/>
            <a:pathLst>
              <a:path w="3675379" h="83820">
                <a:moveTo>
                  <a:pt x="3675291" y="0"/>
                </a:moveTo>
                <a:lnTo>
                  <a:pt x="0" y="0"/>
                </a:lnTo>
                <a:lnTo>
                  <a:pt x="0" y="83767"/>
                </a:lnTo>
                <a:lnTo>
                  <a:pt x="3675291" y="83767"/>
                </a:lnTo>
                <a:lnTo>
                  <a:pt x="3675291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5">
            <a:extLst>
              <a:ext uri="{FF2B5EF4-FFF2-40B4-BE49-F238E27FC236}">
                <a16:creationId xmlns:a16="http://schemas.microsoft.com/office/drawing/2014/main" id="{CEB8AAB5-A08E-B70B-73D8-9FA785D6EE4C}"/>
              </a:ext>
            </a:extLst>
          </p:cNvPr>
          <p:cNvSpPr txBox="1"/>
          <p:nvPr/>
        </p:nvSpPr>
        <p:spPr>
          <a:xfrm>
            <a:off x="1525145" y="3408380"/>
            <a:ext cx="3791585" cy="1533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2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STARMONT</a:t>
            </a:r>
            <a:r>
              <a:rPr sz="2450" spc="-7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sz="245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ENERGY</a:t>
            </a:r>
            <a:r>
              <a:rPr sz="2450" spc="-85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sz="2450" spc="-2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jest</a:t>
            </a:r>
            <a:endParaRPr sz="2450" dirty="0">
              <a:latin typeface="Raleway"/>
              <a:cs typeface="Arial" panose="020B0604020202020204" pitchFamily="34" charset="0"/>
            </a:endParaRPr>
          </a:p>
          <a:p>
            <a:pPr marL="12700" marR="236220">
              <a:lnSpc>
                <a:spcPts val="2970"/>
              </a:lnSpc>
              <a:spcBef>
                <a:spcPts val="105"/>
              </a:spcBef>
            </a:pPr>
            <a:r>
              <a:rPr sz="245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generalnym</a:t>
            </a:r>
            <a:r>
              <a:rPr sz="2450" spc="2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sz="2450" spc="-1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wykonawcą </a:t>
            </a:r>
            <a:r>
              <a:rPr sz="245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systemów</a:t>
            </a:r>
            <a:r>
              <a:rPr sz="2450" spc="-95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sz="245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PV</a:t>
            </a:r>
            <a:r>
              <a:rPr sz="2450" spc="-11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sz="245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i</a:t>
            </a:r>
            <a:r>
              <a:rPr sz="2450" spc="-25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sz="2450" spc="-2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BESS</a:t>
            </a:r>
            <a:endParaRPr sz="2450" dirty="0">
              <a:latin typeface="Raleway"/>
              <a:cs typeface="Arial" panose="020B0604020202020204" pitchFamily="34" charset="0"/>
            </a:endParaRPr>
          </a:p>
          <a:p>
            <a:pPr marL="12700">
              <a:lnSpc>
                <a:spcPts val="2860"/>
              </a:lnSpc>
            </a:pPr>
            <a:r>
              <a:rPr sz="245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w</a:t>
            </a:r>
            <a:r>
              <a:rPr sz="2450" spc="-6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sz="245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ramach</a:t>
            </a:r>
            <a:r>
              <a:rPr sz="2450" spc="15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sz="245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Grupy</a:t>
            </a:r>
            <a:r>
              <a:rPr sz="2450" spc="-6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sz="2450" spc="-10" dirty="0">
                <a:solidFill>
                  <a:srgbClr val="16181D"/>
                </a:solidFill>
                <a:latin typeface="Raleway"/>
                <a:cs typeface="Arial" panose="020B0604020202020204" pitchFamily="34" charset="0"/>
              </a:rPr>
              <a:t>SOLITAN</a:t>
            </a:r>
            <a:endParaRPr sz="2450" dirty="0">
              <a:latin typeface="Raleway"/>
              <a:cs typeface="Arial" panose="020B0604020202020204" pitchFamily="34" charset="0"/>
            </a:endParaRPr>
          </a:p>
        </p:txBody>
      </p:sp>
      <p:sp>
        <p:nvSpPr>
          <p:cNvPr id="68" name="object 16">
            <a:extLst>
              <a:ext uri="{FF2B5EF4-FFF2-40B4-BE49-F238E27FC236}">
                <a16:creationId xmlns:a16="http://schemas.microsoft.com/office/drawing/2014/main" id="{DBFC3B8A-7230-9BD9-9F4C-0FC3AE5FDF73}"/>
              </a:ext>
            </a:extLst>
          </p:cNvPr>
          <p:cNvSpPr txBox="1"/>
          <p:nvPr/>
        </p:nvSpPr>
        <p:spPr>
          <a:xfrm>
            <a:off x="10986787" y="3530200"/>
            <a:ext cx="22129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dirty="0">
                <a:solidFill>
                  <a:srgbClr val="16181D"/>
                </a:solidFill>
                <a:latin typeface="Raleway"/>
                <a:cs typeface="Raleway"/>
              </a:rPr>
              <a:t>Hurtownia</a:t>
            </a:r>
            <a:r>
              <a:rPr sz="2450" spc="-8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2450" spc="-25" dirty="0">
                <a:solidFill>
                  <a:srgbClr val="16181D"/>
                </a:solidFill>
                <a:latin typeface="Raleway"/>
                <a:cs typeface="Raleway"/>
              </a:rPr>
              <a:t>OZE</a:t>
            </a:r>
            <a:endParaRPr sz="2450" dirty="0">
              <a:latin typeface="Raleway"/>
              <a:cs typeface="Raleway"/>
            </a:endParaRPr>
          </a:p>
        </p:txBody>
      </p:sp>
      <p:sp>
        <p:nvSpPr>
          <p:cNvPr id="69" name="object 17">
            <a:extLst>
              <a:ext uri="{FF2B5EF4-FFF2-40B4-BE49-F238E27FC236}">
                <a16:creationId xmlns:a16="http://schemas.microsoft.com/office/drawing/2014/main" id="{1F2454FF-C7C5-5EA6-3BDB-EE67FF4C30D4}"/>
              </a:ext>
            </a:extLst>
          </p:cNvPr>
          <p:cNvSpPr txBox="1"/>
          <p:nvPr/>
        </p:nvSpPr>
        <p:spPr>
          <a:xfrm>
            <a:off x="10986787" y="5255743"/>
            <a:ext cx="21082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dirty="0">
                <a:solidFill>
                  <a:srgbClr val="16181D"/>
                </a:solidFill>
                <a:latin typeface="Raleway"/>
                <a:cs typeface="Raleway"/>
              </a:rPr>
              <a:t>EPC</a:t>
            </a:r>
            <a:r>
              <a:rPr sz="2450" spc="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2450" dirty="0">
                <a:solidFill>
                  <a:srgbClr val="16181D"/>
                </a:solidFill>
                <a:latin typeface="Raleway"/>
                <a:cs typeface="Raleway"/>
              </a:rPr>
              <a:t>PV</a:t>
            </a:r>
            <a:r>
              <a:rPr sz="2450" spc="-7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2450" dirty="0">
                <a:solidFill>
                  <a:srgbClr val="16181D"/>
                </a:solidFill>
                <a:latin typeface="Raleway"/>
                <a:cs typeface="Raleway"/>
              </a:rPr>
              <a:t>i</a:t>
            </a:r>
            <a:r>
              <a:rPr sz="2450" spc="2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2450" spc="-20" dirty="0">
                <a:solidFill>
                  <a:srgbClr val="16181D"/>
                </a:solidFill>
                <a:latin typeface="Raleway"/>
                <a:cs typeface="Raleway"/>
              </a:rPr>
              <a:t>BESS</a:t>
            </a:r>
            <a:endParaRPr sz="2450" dirty="0">
              <a:latin typeface="Raleway"/>
              <a:cs typeface="Raleway"/>
            </a:endParaRPr>
          </a:p>
        </p:txBody>
      </p:sp>
      <p:sp>
        <p:nvSpPr>
          <p:cNvPr id="70" name="object 18">
            <a:extLst>
              <a:ext uri="{FF2B5EF4-FFF2-40B4-BE49-F238E27FC236}">
                <a16:creationId xmlns:a16="http://schemas.microsoft.com/office/drawing/2014/main" id="{2C868863-44D5-779A-A117-124826C7ADDE}"/>
              </a:ext>
            </a:extLst>
          </p:cNvPr>
          <p:cNvSpPr txBox="1"/>
          <p:nvPr/>
        </p:nvSpPr>
        <p:spPr>
          <a:xfrm>
            <a:off x="11055068" y="7424628"/>
            <a:ext cx="188150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dirty="0">
                <a:solidFill>
                  <a:srgbClr val="16181D"/>
                </a:solidFill>
                <a:latin typeface="Raleway"/>
                <a:cs typeface="Raleway"/>
              </a:rPr>
              <a:t>Projekty</a:t>
            </a:r>
            <a:r>
              <a:rPr sz="2450" spc="-13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2450" spc="-25" dirty="0">
                <a:solidFill>
                  <a:srgbClr val="16181D"/>
                </a:solidFill>
                <a:latin typeface="Raleway"/>
                <a:cs typeface="Raleway"/>
              </a:rPr>
              <a:t>RTB</a:t>
            </a:r>
            <a:endParaRPr sz="2450" dirty="0">
              <a:latin typeface="Raleway"/>
              <a:cs typeface="Raleway"/>
            </a:endParaRPr>
          </a:p>
        </p:txBody>
      </p:sp>
      <p:sp>
        <p:nvSpPr>
          <p:cNvPr id="71" name="object 19">
            <a:extLst>
              <a:ext uri="{FF2B5EF4-FFF2-40B4-BE49-F238E27FC236}">
                <a16:creationId xmlns:a16="http://schemas.microsoft.com/office/drawing/2014/main" id="{8C6F0EC6-21B6-9CE7-6679-ED916A0682B2}"/>
              </a:ext>
            </a:extLst>
          </p:cNvPr>
          <p:cNvSpPr/>
          <p:nvPr/>
        </p:nvSpPr>
        <p:spPr>
          <a:xfrm>
            <a:off x="8256650" y="7008872"/>
            <a:ext cx="730250" cy="869950"/>
          </a:xfrm>
          <a:custGeom>
            <a:avLst/>
            <a:gdLst/>
            <a:ahLst/>
            <a:cxnLst/>
            <a:rect l="l" t="t" r="r" b="b"/>
            <a:pathLst>
              <a:path w="730250" h="869950">
                <a:moveTo>
                  <a:pt x="430552" y="0"/>
                </a:moveTo>
                <a:lnTo>
                  <a:pt x="0" y="0"/>
                </a:lnTo>
                <a:lnTo>
                  <a:pt x="0" y="147000"/>
                </a:lnTo>
                <a:lnTo>
                  <a:pt x="86175" y="147000"/>
                </a:lnTo>
                <a:lnTo>
                  <a:pt x="86175" y="869805"/>
                </a:lnTo>
                <a:lnTo>
                  <a:pt x="259615" y="869805"/>
                </a:lnTo>
                <a:lnTo>
                  <a:pt x="259615" y="616222"/>
                </a:lnTo>
                <a:lnTo>
                  <a:pt x="430552" y="616222"/>
                </a:lnTo>
                <a:lnTo>
                  <a:pt x="477059" y="613099"/>
                </a:lnTo>
                <a:lnTo>
                  <a:pt x="520696" y="603955"/>
                </a:lnTo>
                <a:lnTo>
                  <a:pt x="561135" y="589124"/>
                </a:lnTo>
                <a:lnTo>
                  <a:pt x="598047" y="568944"/>
                </a:lnTo>
                <a:lnTo>
                  <a:pt x="631103" y="543749"/>
                </a:lnTo>
                <a:lnTo>
                  <a:pt x="659974" y="513875"/>
                </a:lnTo>
                <a:lnTo>
                  <a:pt x="684333" y="479658"/>
                </a:lnTo>
                <a:lnTo>
                  <a:pt x="690390" y="467797"/>
                </a:lnTo>
                <a:lnTo>
                  <a:pt x="259615" y="467797"/>
                </a:lnTo>
                <a:lnTo>
                  <a:pt x="259615" y="146466"/>
                </a:lnTo>
                <a:lnTo>
                  <a:pt x="690972" y="146466"/>
                </a:lnTo>
                <a:lnTo>
                  <a:pt x="675408" y="119737"/>
                </a:lnTo>
                <a:lnTo>
                  <a:pt x="646416" y="84808"/>
                </a:lnTo>
                <a:lnTo>
                  <a:pt x="612135" y="55338"/>
                </a:lnTo>
                <a:lnTo>
                  <a:pt x="572986" y="31725"/>
                </a:lnTo>
                <a:lnTo>
                  <a:pt x="529392" y="14365"/>
                </a:lnTo>
                <a:lnTo>
                  <a:pt x="481774" y="3657"/>
                </a:lnTo>
                <a:lnTo>
                  <a:pt x="430552" y="0"/>
                </a:lnTo>
                <a:close/>
              </a:path>
              <a:path w="730250" h="869950">
                <a:moveTo>
                  <a:pt x="690972" y="146466"/>
                </a:moveTo>
                <a:lnTo>
                  <a:pt x="401474" y="146466"/>
                </a:lnTo>
                <a:lnTo>
                  <a:pt x="453821" y="153651"/>
                </a:lnTo>
                <a:lnTo>
                  <a:pt x="495869" y="174404"/>
                </a:lnTo>
                <a:lnTo>
                  <a:pt x="526852" y="207526"/>
                </a:lnTo>
                <a:lnTo>
                  <a:pt x="546004" y="251816"/>
                </a:lnTo>
                <a:lnTo>
                  <a:pt x="552559" y="306074"/>
                </a:lnTo>
                <a:lnTo>
                  <a:pt x="547980" y="352102"/>
                </a:lnTo>
                <a:lnTo>
                  <a:pt x="534490" y="391584"/>
                </a:lnTo>
                <a:lnTo>
                  <a:pt x="512459" y="423708"/>
                </a:lnTo>
                <a:lnTo>
                  <a:pt x="482256" y="447660"/>
                </a:lnTo>
                <a:lnTo>
                  <a:pt x="444252" y="462627"/>
                </a:lnTo>
                <a:lnTo>
                  <a:pt x="398815" y="467797"/>
                </a:lnTo>
                <a:lnTo>
                  <a:pt x="690390" y="467797"/>
                </a:lnTo>
                <a:lnTo>
                  <a:pt x="703851" y="441434"/>
                </a:lnTo>
                <a:lnTo>
                  <a:pt x="718199" y="399538"/>
                </a:lnTo>
                <a:lnTo>
                  <a:pt x="727049" y="354306"/>
                </a:lnTo>
                <a:lnTo>
                  <a:pt x="730072" y="306074"/>
                </a:lnTo>
                <a:lnTo>
                  <a:pt x="726444" y="253292"/>
                </a:lnTo>
                <a:lnTo>
                  <a:pt x="715844" y="204376"/>
                </a:lnTo>
                <a:lnTo>
                  <a:pt x="698692" y="159725"/>
                </a:lnTo>
                <a:lnTo>
                  <a:pt x="690972" y="146466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0">
            <a:extLst>
              <a:ext uri="{FF2B5EF4-FFF2-40B4-BE49-F238E27FC236}">
                <a16:creationId xmlns:a16="http://schemas.microsoft.com/office/drawing/2014/main" id="{A1FF8890-101B-9FA0-4829-8410C130B748}"/>
              </a:ext>
            </a:extLst>
          </p:cNvPr>
          <p:cNvSpPr/>
          <p:nvPr/>
        </p:nvSpPr>
        <p:spPr>
          <a:xfrm>
            <a:off x="9063334" y="7008864"/>
            <a:ext cx="877569" cy="869950"/>
          </a:xfrm>
          <a:custGeom>
            <a:avLst/>
            <a:gdLst/>
            <a:ahLst/>
            <a:cxnLst/>
            <a:rect l="l" t="t" r="r" b="b"/>
            <a:pathLst>
              <a:path w="877570" h="869950">
                <a:moveTo>
                  <a:pt x="877261" y="0"/>
                </a:moveTo>
                <a:lnTo>
                  <a:pt x="765892" y="0"/>
                </a:lnTo>
                <a:lnTo>
                  <a:pt x="723701" y="3619"/>
                </a:lnTo>
                <a:lnTo>
                  <a:pt x="693961" y="16050"/>
                </a:lnTo>
                <a:lnTo>
                  <a:pt x="672701" y="39655"/>
                </a:lnTo>
                <a:lnTo>
                  <a:pt x="655948" y="76793"/>
                </a:lnTo>
                <a:lnTo>
                  <a:pt x="439955" y="668545"/>
                </a:lnTo>
                <a:lnTo>
                  <a:pt x="437295" y="668545"/>
                </a:lnTo>
                <a:lnTo>
                  <a:pt x="221302" y="76793"/>
                </a:lnTo>
                <a:lnTo>
                  <a:pt x="204252" y="39880"/>
                </a:lnTo>
                <a:lnTo>
                  <a:pt x="152331" y="3694"/>
                </a:lnTo>
                <a:lnTo>
                  <a:pt x="109944" y="0"/>
                </a:lnTo>
                <a:lnTo>
                  <a:pt x="0" y="0"/>
                </a:lnTo>
                <a:lnTo>
                  <a:pt x="0" y="147011"/>
                </a:lnTo>
                <a:lnTo>
                  <a:pt x="23936" y="147011"/>
                </a:lnTo>
                <a:lnTo>
                  <a:pt x="37946" y="147752"/>
                </a:lnTo>
                <a:lnTo>
                  <a:pt x="50260" y="153459"/>
                </a:lnTo>
                <a:lnTo>
                  <a:pt x="59652" y="163256"/>
                </a:lnTo>
                <a:lnTo>
                  <a:pt x="347214" y="869816"/>
                </a:lnTo>
                <a:lnTo>
                  <a:pt x="530748" y="869816"/>
                </a:lnTo>
                <a:lnTo>
                  <a:pt x="816237" y="163242"/>
                </a:lnTo>
                <a:lnTo>
                  <a:pt x="825677" y="153444"/>
                </a:lnTo>
                <a:lnTo>
                  <a:pt x="838033" y="147743"/>
                </a:lnTo>
                <a:lnTo>
                  <a:pt x="852078" y="147011"/>
                </a:lnTo>
                <a:lnTo>
                  <a:pt x="877261" y="147011"/>
                </a:lnTo>
                <a:lnTo>
                  <a:pt x="877261" y="0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21">
            <a:extLst>
              <a:ext uri="{FF2B5EF4-FFF2-40B4-BE49-F238E27FC236}">
                <a16:creationId xmlns:a16="http://schemas.microsoft.com/office/drawing/2014/main" id="{D7178AF0-BC6C-33D2-AC65-6B5B4A79A9A7}"/>
              </a:ext>
            </a:extLst>
          </p:cNvPr>
          <p:cNvSpPr/>
          <p:nvPr/>
        </p:nvSpPr>
        <p:spPr>
          <a:xfrm>
            <a:off x="7228125" y="8041828"/>
            <a:ext cx="2712720" cy="17145"/>
          </a:xfrm>
          <a:custGeom>
            <a:avLst/>
            <a:gdLst/>
            <a:ahLst/>
            <a:cxnLst/>
            <a:rect l="l" t="t" r="r" b="b"/>
            <a:pathLst>
              <a:path w="2712720" h="17145">
                <a:moveTo>
                  <a:pt x="2712472" y="0"/>
                </a:moveTo>
                <a:lnTo>
                  <a:pt x="0" y="0"/>
                </a:lnTo>
                <a:lnTo>
                  <a:pt x="0" y="17025"/>
                </a:lnTo>
                <a:lnTo>
                  <a:pt x="2712472" y="17025"/>
                </a:lnTo>
                <a:lnTo>
                  <a:pt x="2712472" y="0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22">
            <a:extLst>
              <a:ext uri="{FF2B5EF4-FFF2-40B4-BE49-F238E27FC236}">
                <a16:creationId xmlns:a16="http://schemas.microsoft.com/office/drawing/2014/main" id="{C13DE231-8BBE-2FD6-283F-8C771688B1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7051" y="8193092"/>
            <a:ext cx="146833" cy="176088"/>
          </a:xfrm>
          <a:prstGeom prst="rect">
            <a:avLst/>
          </a:prstGeom>
        </p:spPr>
      </p:pic>
      <p:sp>
        <p:nvSpPr>
          <p:cNvPr id="75" name="object 23">
            <a:extLst>
              <a:ext uri="{FF2B5EF4-FFF2-40B4-BE49-F238E27FC236}">
                <a16:creationId xmlns:a16="http://schemas.microsoft.com/office/drawing/2014/main" id="{AA1EB804-0D9B-9A0D-579D-7062D330B8F0}"/>
              </a:ext>
            </a:extLst>
          </p:cNvPr>
          <p:cNvSpPr/>
          <p:nvPr/>
        </p:nvSpPr>
        <p:spPr>
          <a:xfrm>
            <a:off x="7504569" y="8193093"/>
            <a:ext cx="106680" cy="175260"/>
          </a:xfrm>
          <a:custGeom>
            <a:avLst/>
            <a:gdLst/>
            <a:ahLst/>
            <a:cxnLst/>
            <a:rect l="l" t="t" r="r" b="b"/>
            <a:pathLst>
              <a:path w="106679" h="175259">
                <a:moveTo>
                  <a:pt x="106057" y="153670"/>
                </a:moveTo>
                <a:lnTo>
                  <a:pt x="24650" y="153670"/>
                </a:lnTo>
                <a:lnTo>
                  <a:pt x="24650" y="97790"/>
                </a:lnTo>
                <a:lnTo>
                  <a:pt x="87426" y="97790"/>
                </a:lnTo>
                <a:lnTo>
                  <a:pt x="87426" y="76200"/>
                </a:lnTo>
                <a:lnTo>
                  <a:pt x="24650" y="76200"/>
                </a:lnTo>
                <a:lnTo>
                  <a:pt x="24650" y="21590"/>
                </a:lnTo>
                <a:lnTo>
                  <a:pt x="101790" y="21590"/>
                </a:lnTo>
                <a:lnTo>
                  <a:pt x="101790" y="0"/>
                </a:lnTo>
                <a:lnTo>
                  <a:pt x="0" y="0"/>
                </a:lnTo>
                <a:lnTo>
                  <a:pt x="0" y="21590"/>
                </a:lnTo>
                <a:lnTo>
                  <a:pt x="0" y="76200"/>
                </a:lnTo>
                <a:lnTo>
                  <a:pt x="0" y="97790"/>
                </a:lnTo>
                <a:lnTo>
                  <a:pt x="0" y="153670"/>
                </a:lnTo>
                <a:lnTo>
                  <a:pt x="0" y="175260"/>
                </a:lnTo>
                <a:lnTo>
                  <a:pt x="106057" y="175260"/>
                </a:lnTo>
                <a:lnTo>
                  <a:pt x="106057" y="153670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24">
            <a:extLst>
              <a:ext uri="{FF2B5EF4-FFF2-40B4-BE49-F238E27FC236}">
                <a16:creationId xmlns:a16="http://schemas.microsoft.com/office/drawing/2014/main" id="{B7A7C662-96F8-6311-8443-88E1471592A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8443" y="8193090"/>
            <a:ext cx="153387" cy="175376"/>
          </a:xfrm>
          <a:prstGeom prst="rect">
            <a:avLst/>
          </a:prstGeom>
        </p:spPr>
      </p:pic>
      <p:sp>
        <p:nvSpPr>
          <p:cNvPr id="77" name="object 25">
            <a:extLst>
              <a:ext uri="{FF2B5EF4-FFF2-40B4-BE49-F238E27FC236}">
                <a16:creationId xmlns:a16="http://schemas.microsoft.com/office/drawing/2014/main" id="{B8ABBD1B-F05A-FE59-4C53-67865B6AC06D}"/>
              </a:ext>
            </a:extLst>
          </p:cNvPr>
          <p:cNvSpPr/>
          <p:nvPr/>
        </p:nvSpPr>
        <p:spPr>
          <a:xfrm>
            <a:off x="7991526" y="8193093"/>
            <a:ext cx="106680" cy="175260"/>
          </a:xfrm>
          <a:custGeom>
            <a:avLst/>
            <a:gdLst/>
            <a:ahLst/>
            <a:cxnLst/>
            <a:rect l="l" t="t" r="r" b="b"/>
            <a:pathLst>
              <a:path w="106679" h="175259">
                <a:moveTo>
                  <a:pt x="106057" y="153670"/>
                </a:moveTo>
                <a:lnTo>
                  <a:pt x="24472" y="153670"/>
                </a:lnTo>
                <a:lnTo>
                  <a:pt x="24472" y="97790"/>
                </a:lnTo>
                <a:lnTo>
                  <a:pt x="87426" y="97790"/>
                </a:lnTo>
                <a:lnTo>
                  <a:pt x="87426" y="76200"/>
                </a:lnTo>
                <a:lnTo>
                  <a:pt x="24472" y="76200"/>
                </a:lnTo>
                <a:lnTo>
                  <a:pt x="24472" y="21590"/>
                </a:lnTo>
                <a:lnTo>
                  <a:pt x="101790" y="21590"/>
                </a:lnTo>
                <a:lnTo>
                  <a:pt x="101790" y="0"/>
                </a:lnTo>
                <a:lnTo>
                  <a:pt x="0" y="0"/>
                </a:lnTo>
                <a:lnTo>
                  <a:pt x="0" y="21590"/>
                </a:lnTo>
                <a:lnTo>
                  <a:pt x="0" y="76200"/>
                </a:lnTo>
                <a:lnTo>
                  <a:pt x="0" y="97790"/>
                </a:lnTo>
                <a:lnTo>
                  <a:pt x="0" y="153670"/>
                </a:lnTo>
                <a:lnTo>
                  <a:pt x="0" y="175260"/>
                </a:lnTo>
                <a:lnTo>
                  <a:pt x="106057" y="175260"/>
                </a:lnTo>
                <a:lnTo>
                  <a:pt x="106057" y="153670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6">
            <a:extLst>
              <a:ext uri="{FF2B5EF4-FFF2-40B4-BE49-F238E27FC236}">
                <a16:creationId xmlns:a16="http://schemas.microsoft.com/office/drawing/2014/main" id="{EC6CED6C-1C3B-D7B0-4507-499C3E23D6FC}"/>
              </a:ext>
            </a:extLst>
          </p:cNvPr>
          <p:cNvSpPr/>
          <p:nvPr/>
        </p:nvSpPr>
        <p:spPr>
          <a:xfrm>
            <a:off x="8227555" y="8193093"/>
            <a:ext cx="103505" cy="175260"/>
          </a:xfrm>
          <a:custGeom>
            <a:avLst/>
            <a:gdLst/>
            <a:ahLst/>
            <a:cxnLst/>
            <a:rect l="l" t="t" r="r" b="b"/>
            <a:pathLst>
              <a:path w="103504" h="175259">
                <a:moveTo>
                  <a:pt x="103035" y="153670"/>
                </a:moveTo>
                <a:lnTo>
                  <a:pt x="24650" y="153670"/>
                </a:lnTo>
                <a:lnTo>
                  <a:pt x="24650" y="0"/>
                </a:lnTo>
                <a:lnTo>
                  <a:pt x="0" y="0"/>
                </a:lnTo>
                <a:lnTo>
                  <a:pt x="0" y="153670"/>
                </a:lnTo>
                <a:lnTo>
                  <a:pt x="0" y="175260"/>
                </a:lnTo>
                <a:lnTo>
                  <a:pt x="103035" y="175260"/>
                </a:lnTo>
                <a:lnTo>
                  <a:pt x="103035" y="153670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object 27">
            <a:extLst>
              <a:ext uri="{FF2B5EF4-FFF2-40B4-BE49-F238E27FC236}">
                <a16:creationId xmlns:a16="http://schemas.microsoft.com/office/drawing/2014/main" id="{9CDEB3ED-C148-F99C-CF94-DB270F4F970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6286" y="8190255"/>
            <a:ext cx="180162" cy="178821"/>
          </a:xfrm>
          <a:prstGeom prst="rect">
            <a:avLst/>
          </a:prstGeom>
        </p:spPr>
      </p:pic>
      <p:pic>
        <p:nvPicPr>
          <p:cNvPr id="80" name="object 28">
            <a:extLst>
              <a:ext uri="{FF2B5EF4-FFF2-40B4-BE49-F238E27FC236}">
                <a16:creationId xmlns:a16="http://schemas.microsoft.com/office/drawing/2014/main" id="{E5204514-B166-AD52-546B-F54D86A892B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45907" y="8193089"/>
            <a:ext cx="119336" cy="175387"/>
          </a:xfrm>
          <a:prstGeom prst="rect">
            <a:avLst/>
          </a:prstGeom>
        </p:spPr>
      </p:pic>
      <p:pic>
        <p:nvPicPr>
          <p:cNvPr id="81" name="object 29">
            <a:extLst>
              <a:ext uri="{FF2B5EF4-FFF2-40B4-BE49-F238E27FC236}">
                <a16:creationId xmlns:a16="http://schemas.microsoft.com/office/drawing/2014/main" id="{41ADCE22-A96E-FBD6-31D8-159F23EAE8A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84235" y="8193090"/>
            <a:ext cx="178580" cy="175376"/>
          </a:xfrm>
          <a:prstGeom prst="rect">
            <a:avLst/>
          </a:prstGeom>
        </p:spPr>
      </p:pic>
      <p:sp>
        <p:nvSpPr>
          <p:cNvPr id="82" name="object 30">
            <a:extLst>
              <a:ext uri="{FF2B5EF4-FFF2-40B4-BE49-F238E27FC236}">
                <a16:creationId xmlns:a16="http://schemas.microsoft.com/office/drawing/2014/main" id="{990658BC-D4B8-5E7F-07D7-F4FDBF4C5A09}"/>
              </a:ext>
            </a:extLst>
          </p:cNvPr>
          <p:cNvSpPr/>
          <p:nvPr/>
        </p:nvSpPr>
        <p:spPr>
          <a:xfrm>
            <a:off x="9299347" y="8193093"/>
            <a:ext cx="106680" cy="175260"/>
          </a:xfrm>
          <a:custGeom>
            <a:avLst/>
            <a:gdLst/>
            <a:ahLst/>
            <a:cxnLst/>
            <a:rect l="l" t="t" r="r" b="b"/>
            <a:pathLst>
              <a:path w="106679" h="175259">
                <a:moveTo>
                  <a:pt x="106057" y="153670"/>
                </a:moveTo>
                <a:lnTo>
                  <a:pt x="24472" y="153670"/>
                </a:lnTo>
                <a:lnTo>
                  <a:pt x="24472" y="97790"/>
                </a:lnTo>
                <a:lnTo>
                  <a:pt x="87426" y="97790"/>
                </a:lnTo>
                <a:lnTo>
                  <a:pt x="87426" y="76200"/>
                </a:lnTo>
                <a:lnTo>
                  <a:pt x="24472" y="76200"/>
                </a:lnTo>
                <a:lnTo>
                  <a:pt x="24472" y="21590"/>
                </a:lnTo>
                <a:lnTo>
                  <a:pt x="101790" y="21590"/>
                </a:lnTo>
                <a:lnTo>
                  <a:pt x="101790" y="0"/>
                </a:lnTo>
                <a:lnTo>
                  <a:pt x="0" y="0"/>
                </a:lnTo>
                <a:lnTo>
                  <a:pt x="0" y="21590"/>
                </a:lnTo>
                <a:lnTo>
                  <a:pt x="0" y="76200"/>
                </a:lnTo>
                <a:lnTo>
                  <a:pt x="0" y="97790"/>
                </a:lnTo>
                <a:lnTo>
                  <a:pt x="0" y="153670"/>
                </a:lnTo>
                <a:lnTo>
                  <a:pt x="0" y="175260"/>
                </a:lnTo>
                <a:lnTo>
                  <a:pt x="106057" y="175260"/>
                </a:lnTo>
                <a:lnTo>
                  <a:pt x="106057" y="153670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31">
            <a:extLst>
              <a:ext uri="{FF2B5EF4-FFF2-40B4-BE49-F238E27FC236}">
                <a16:creationId xmlns:a16="http://schemas.microsoft.com/office/drawing/2014/main" id="{589CE524-AF04-5DC3-2749-5896D8DBAB9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35386" y="8193090"/>
            <a:ext cx="139911" cy="175376"/>
          </a:xfrm>
          <a:prstGeom prst="rect">
            <a:avLst/>
          </a:prstGeom>
        </p:spPr>
      </p:pic>
      <p:sp>
        <p:nvSpPr>
          <p:cNvPr id="84" name="object 32">
            <a:extLst>
              <a:ext uri="{FF2B5EF4-FFF2-40B4-BE49-F238E27FC236}">
                <a16:creationId xmlns:a16="http://schemas.microsoft.com/office/drawing/2014/main" id="{C5B1F224-FF58-3B76-4A39-36BE66738276}"/>
              </a:ext>
            </a:extLst>
          </p:cNvPr>
          <p:cNvSpPr/>
          <p:nvPr/>
        </p:nvSpPr>
        <p:spPr>
          <a:xfrm>
            <a:off x="9794647" y="8192789"/>
            <a:ext cx="144780" cy="175260"/>
          </a:xfrm>
          <a:custGeom>
            <a:avLst/>
            <a:gdLst/>
            <a:ahLst/>
            <a:cxnLst/>
            <a:rect l="l" t="t" r="r" b="b"/>
            <a:pathLst>
              <a:path w="144779" h="175259">
                <a:moveTo>
                  <a:pt x="144691" y="0"/>
                </a:moveTo>
                <a:lnTo>
                  <a:pt x="0" y="0"/>
                </a:lnTo>
                <a:lnTo>
                  <a:pt x="0" y="21590"/>
                </a:lnTo>
                <a:lnTo>
                  <a:pt x="60109" y="21590"/>
                </a:lnTo>
                <a:lnTo>
                  <a:pt x="60109" y="175260"/>
                </a:lnTo>
                <a:lnTo>
                  <a:pt x="84582" y="175260"/>
                </a:lnTo>
                <a:lnTo>
                  <a:pt x="84582" y="21590"/>
                </a:lnTo>
                <a:lnTo>
                  <a:pt x="144691" y="21590"/>
                </a:lnTo>
                <a:lnTo>
                  <a:pt x="144691" y="0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33">
            <a:extLst>
              <a:ext uri="{FF2B5EF4-FFF2-40B4-BE49-F238E27FC236}">
                <a16:creationId xmlns:a16="http://schemas.microsoft.com/office/drawing/2014/main" id="{84CFE1DB-DDE0-2D3D-1CD7-27D2A2DA1887}"/>
              </a:ext>
            </a:extLst>
          </p:cNvPr>
          <p:cNvSpPr/>
          <p:nvPr/>
        </p:nvSpPr>
        <p:spPr>
          <a:xfrm>
            <a:off x="7219246" y="7018611"/>
            <a:ext cx="866140" cy="847090"/>
          </a:xfrm>
          <a:custGeom>
            <a:avLst/>
            <a:gdLst/>
            <a:ahLst/>
            <a:cxnLst/>
            <a:rect l="l" t="t" r="r" b="b"/>
            <a:pathLst>
              <a:path w="866140" h="847090">
                <a:moveTo>
                  <a:pt x="303130" y="762364"/>
                </a:moveTo>
                <a:lnTo>
                  <a:pt x="274872" y="762364"/>
                </a:lnTo>
                <a:lnTo>
                  <a:pt x="312945" y="838560"/>
                </a:lnTo>
                <a:lnTo>
                  <a:pt x="340124" y="846043"/>
                </a:lnTo>
                <a:lnTo>
                  <a:pt x="340316" y="846043"/>
                </a:lnTo>
                <a:lnTo>
                  <a:pt x="345836" y="846945"/>
                </a:lnTo>
                <a:lnTo>
                  <a:pt x="345226" y="846945"/>
                </a:lnTo>
                <a:lnTo>
                  <a:pt x="303130" y="762364"/>
                </a:lnTo>
                <a:close/>
              </a:path>
              <a:path w="866140" h="847090">
                <a:moveTo>
                  <a:pt x="610380" y="747286"/>
                </a:moveTo>
                <a:lnTo>
                  <a:pt x="570130" y="747286"/>
                </a:lnTo>
                <a:lnTo>
                  <a:pt x="520012" y="846945"/>
                </a:lnTo>
                <a:lnTo>
                  <a:pt x="525561" y="846043"/>
                </a:lnTo>
                <a:lnTo>
                  <a:pt x="551099" y="839035"/>
                </a:lnTo>
                <a:lnTo>
                  <a:pt x="589459" y="762364"/>
                </a:lnTo>
                <a:lnTo>
                  <a:pt x="617875" y="762364"/>
                </a:lnTo>
                <a:lnTo>
                  <a:pt x="610380" y="747286"/>
                </a:lnTo>
                <a:close/>
              </a:path>
              <a:path w="866140" h="847090">
                <a:moveTo>
                  <a:pt x="617875" y="762364"/>
                </a:moveTo>
                <a:lnTo>
                  <a:pt x="589459" y="762364"/>
                </a:lnTo>
                <a:lnTo>
                  <a:pt x="616026" y="815189"/>
                </a:lnTo>
                <a:lnTo>
                  <a:pt x="638382" y="803616"/>
                </a:lnTo>
                <a:lnTo>
                  <a:pt x="617875" y="762364"/>
                </a:lnTo>
                <a:close/>
              </a:path>
              <a:path w="866140" h="847090">
                <a:moveTo>
                  <a:pt x="295625" y="747286"/>
                </a:moveTo>
                <a:lnTo>
                  <a:pt x="255365" y="747286"/>
                </a:lnTo>
                <a:lnTo>
                  <a:pt x="227108" y="803472"/>
                </a:lnTo>
                <a:lnTo>
                  <a:pt x="248701" y="814673"/>
                </a:lnTo>
                <a:lnTo>
                  <a:pt x="274872" y="762364"/>
                </a:lnTo>
                <a:lnTo>
                  <a:pt x="303130" y="762364"/>
                </a:lnTo>
                <a:lnTo>
                  <a:pt x="295625" y="747286"/>
                </a:lnTo>
                <a:close/>
              </a:path>
              <a:path w="866140" h="847090">
                <a:moveTo>
                  <a:pt x="745273" y="722104"/>
                </a:moveTo>
                <a:lnTo>
                  <a:pt x="120491" y="722104"/>
                </a:lnTo>
                <a:lnTo>
                  <a:pt x="142720" y="744350"/>
                </a:lnTo>
                <a:lnTo>
                  <a:pt x="146321" y="747286"/>
                </a:lnTo>
                <a:lnTo>
                  <a:pt x="719455" y="747286"/>
                </a:lnTo>
                <a:lnTo>
                  <a:pt x="722767" y="744591"/>
                </a:lnTo>
                <a:lnTo>
                  <a:pt x="745273" y="722104"/>
                </a:lnTo>
                <a:close/>
              </a:path>
              <a:path w="866140" h="847090">
                <a:moveTo>
                  <a:pt x="145875" y="447777"/>
                </a:moveTo>
                <a:lnTo>
                  <a:pt x="117934" y="447777"/>
                </a:lnTo>
                <a:lnTo>
                  <a:pt x="255365" y="722104"/>
                </a:lnTo>
                <a:lnTo>
                  <a:pt x="295625" y="722104"/>
                </a:lnTo>
                <a:lnTo>
                  <a:pt x="303154" y="707036"/>
                </a:lnTo>
                <a:lnTo>
                  <a:pt x="275584" y="707036"/>
                </a:lnTo>
                <a:lnTo>
                  <a:pt x="145875" y="447777"/>
                </a:lnTo>
                <a:close/>
              </a:path>
              <a:path w="866140" h="847090">
                <a:moveTo>
                  <a:pt x="460294" y="447777"/>
                </a:moveTo>
                <a:lnTo>
                  <a:pt x="432699" y="447777"/>
                </a:lnTo>
                <a:lnTo>
                  <a:pt x="569952" y="722104"/>
                </a:lnTo>
                <a:lnTo>
                  <a:pt x="610380" y="722104"/>
                </a:lnTo>
                <a:lnTo>
                  <a:pt x="617900" y="707036"/>
                </a:lnTo>
                <a:lnTo>
                  <a:pt x="590171" y="707036"/>
                </a:lnTo>
                <a:lnTo>
                  <a:pt x="460294" y="447777"/>
                </a:lnTo>
                <a:close/>
              </a:path>
              <a:path w="866140" h="847090">
                <a:moveTo>
                  <a:pt x="452741" y="432699"/>
                </a:moveTo>
                <a:lnTo>
                  <a:pt x="412658" y="432699"/>
                </a:lnTo>
                <a:lnTo>
                  <a:pt x="275584" y="707036"/>
                </a:lnTo>
                <a:lnTo>
                  <a:pt x="303154" y="707036"/>
                </a:lnTo>
                <a:lnTo>
                  <a:pt x="432699" y="447777"/>
                </a:lnTo>
                <a:lnTo>
                  <a:pt x="460294" y="447777"/>
                </a:lnTo>
                <a:lnTo>
                  <a:pt x="452741" y="432699"/>
                </a:lnTo>
                <a:close/>
              </a:path>
              <a:path w="866140" h="847090">
                <a:moveTo>
                  <a:pt x="767674" y="432699"/>
                </a:moveTo>
                <a:lnTo>
                  <a:pt x="727423" y="432699"/>
                </a:lnTo>
                <a:lnTo>
                  <a:pt x="590171" y="707036"/>
                </a:lnTo>
                <a:lnTo>
                  <a:pt x="617900" y="707036"/>
                </a:lnTo>
                <a:lnTo>
                  <a:pt x="747287" y="447777"/>
                </a:lnTo>
                <a:lnTo>
                  <a:pt x="775208" y="447777"/>
                </a:lnTo>
                <a:lnTo>
                  <a:pt x="767674" y="432699"/>
                </a:lnTo>
                <a:close/>
              </a:path>
              <a:path w="866140" h="847090">
                <a:moveTo>
                  <a:pt x="138331" y="432699"/>
                </a:moveTo>
                <a:lnTo>
                  <a:pt x="98071" y="432699"/>
                </a:lnTo>
                <a:lnTo>
                  <a:pt x="34323" y="560117"/>
                </a:lnTo>
                <a:lnTo>
                  <a:pt x="27539" y="573872"/>
                </a:lnTo>
                <a:lnTo>
                  <a:pt x="38458" y="601740"/>
                </a:lnTo>
                <a:lnTo>
                  <a:pt x="39773" y="604281"/>
                </a:lnTo>
                <a:lnTo>
                  <a:pt x="40838" y="602069"/>
                </a:lnTo>
                <a:lnTo>
                  <a:pt x="117934" y="447777"/>
                </a:lnTo>
                <a:lnTo>
                  <a:pt x="145875" y="447777"/>
                </a:lnTo>
                <a:lnTo>
                  <a:pt x="138331" y="432699"/>
                </a:lnTo>
                <a:close/>
              </a:path>
              <a:path w="866140" h="847090">
                <a:moveTo>
                  <a:pt x="775208" y="447777"/>
                </a:moveTo>
                <a:lnTo>
                  <a:pt x="747287" y="447777"/>
                </a:lnTo>
                <a:lnTo>
                  <a:pt x="825996" y="604281"/>
                </a:lnTo>
                <a:lnTo>
                  <a:pt x="827143" y="602069"/>
                </a:lnTo>
                <a:lnTo>
                  <a:pt x="838217" y="573872"/>
                </a:lnTo>
                <a:lnTo>
                  <a:pt x="775208" y="447777"/>
                </a:lnTo>
                <a:close/>
              </a:path>
              <a:path w="866140" h="847090">
                <a:moveTo>
                  <a:pt x="864899" y="407516"/>
                </a:moveTo>
                <a:lnTo>
                  <a:pt x="837" y="407516"/>
                </a:lnTo>
                <a:lnTo>
                  <a:pt x="0" y="422942"/>
                </a:lnTo>
                <a:lnTo>
                  <a:pt x="521" y="432699"/>
                </a:lnTo>
                <a:lnTo>
                  <a:pt x="865233" y="432699"/>
                </a:lnTo>
                <a:lnTo>
                  <a:pt x="865743" y="423309"/>
                </a:lnTo>
                <a:lnTo>
                  <a:pt x="864899" y="407516"/>
                </a:lnTo>
                <a:close/>
              </a:path>
              <a:path w="866140" h="847090">
                <a:moveTo>
                  <a:pt x="41746" y="238126"/>
                </a:moveTo>
                <a:lnTo>
                  <a:pt x="38584" y="244223"/>
                </a:lnTo>
                <a:lnTo>
                  <a:pt x="28360" y="270264"/>
                </a:lnTo>
                <a:lnTo>
                  <a:pt x="28288" y="270445"/>
                </a:lnTo>
                <a:lnTo>
                  <a:pt x="96123" y="407516"/>
                </a:lnTo>
                <a:lnTo>
                  <a:pt x="138331" y="407516"/>
                </a:lnTo>
                <a:lnTo>
                  <a:pt x="145875" y="392271"/>
                </a:lnTo>
                <a:lnTo>
                  <a:pt x="118112" y="392271"/>
                </a:lnTo>
                <a:lnTo>
                  <a:pt x="41746" y="238126"/>
                </a:lnTo>
                <a:close/>
              </a:path>
              <a:path w="866140" h="847090">
                <a:moveTo>
                  <a:pt x="304348" y="133026"/>
                </a:moveTo>
                <a:lnTo>
                  <a:pt x="275591" y="133026"/>
                </a:lnTo>
                <a:lnTo>
                  <a:pt x="411423" y="407516"/>
                </a:lnTo>
                <a:lnTo>
                  <a:pt x="452908" y="407516"/>
                </a:lnTo>
                <a:lnTo>
                  <a:pt x="460473" y="392271"/>
                </a:lnTo>
                <a:lnTo>
                  <a:pt x="432877" y="392271"/>
                </a:lnTo>
                <a:lnTo>
                  <a:pt x="372514" y="270445"/>
                </a:lnTo>
                <a:lnTo>
                  <a:pt x="304450" y="133231"/>
                </a:lnTo>
                <a:lnTo>
                  <a:pt x="304348" y="133026"/>
                </a:lnTo>
                <a:close/>
              </a:path>
              <a:path w="866140" h="847090">
                <a:moveTo>
                  <a:pt x="619094" y="133026"/>
                </a:moveTo>
                <a:lnTo>
                  <a:pt x="590178" y="133026"/>
                </a:lnTo>
                <a:lnTo>
                  <a:pt x="658085" y="270264"/>
                </a:lnTo>
                <a:lnTo>
                  <a:pt x="725654" y="407516"/>
                </a:lnTo>
                <a:lnTo>
                  <a:pt x="767674" y="407516"/>
                </a:lnTo>
                <a:lnTo>
                  <a:pt x="775218" y="392271"/>
                </a:lnTo>
                <a:lnTo>
                  <a:pt x="747999" y="392271"/>
                </a:lnTo>
                <a:lnTo>
                  <a:pt x="679540" y="255186"/>
                </a:lnTo>
                <a:lnTo>
                  <a:pt x="619195" y="133231"/>
                </a:lnTo>
                <a:lnTo>
                  <a:pt x="619094" y="133026"/>
                </a:lnTo>
                <a:close/>
              </a:path>
              <a:path w="866140" h="847090">
                <a:moveTo>
                  <a:pt x="296861" y="117934"/>
                </a:moveTo>
                <a:lnTo>
                  <a:pt x="255365" y="117934"/>
                </a:lnTo>
                <a:lnTo>
                  <a:pt x="187450" y="255186"/>
                </a:lnTo>
                <a:lnTo>
                  <a:pt x="118112" y="392271"/>
                </a:lnTo>
                <a:lnTo>
                  <a:pt x="145875" y="392271"/>
                </a:lnTo>
                <a:lnTo>
                  <a:pt x="206156" y="270445"/>
                </a:lnTo>
                <a:lnTo>
                  <a:pt x="275473" y="133231"/>
                </a:lnTo>
                <a:lnTo>
                  <a:pt x="275577" y="133026"/>
                </a:lnTo>
                <a:lnTo>
                  <a:pt x="304348" y="133026"/>
                </a:lnTo>
                <a:lnTo>
                  <a:pt x="296861" y="117934"/>
                </a:lnTo>
                <a:close/>
              </a:path>
              <a:path w="866140" h="847090">
                <a:moveTo>
                  <a:pt x="611626" y="117934"/>
                </a:moveTo>
                <a:lnTo>
                  <a:pt x="570130" y="117934"/>
                </a:lnTo>
                <a:lnTo>
                  <a:pt x="502038" y="255186"/>
                </a:lnTo>
                <a:lnTo>
                  <a:pt x="432877" y="392271"/>
                </a:lnTo>
                <a:lnTo>
                  <a:pt x="460473" y="392271"/>
                </a:lnTo>
                <a:lnTo>
                  <a:pt x="520921" y="270445"/>
                </a:lnTo>
                <a:lnTo>
                  <a:pt x="590061" y="133231"/>
                </a:lnTo>
                <a:lnTo>
                  <a:pt x="590164" y="133026"/>
                </a:lnTo>
                <a:lnTo>
                  <a:pt x="619094" y="133026"/>
                </a:lnTo>
                <a:lnTo>
                  <a:pt x="611626" y="117934"/>
                </a:lnTo>
                <a:close/>
              </a:path>
              <a:path w="866140" h="847090">
                <a:moveTo>
                  <a:pt x="824899" y="239885"/>
                </a:moveTo>
                <a:lnTo>
                  <a:pt x="817326" y="255186"/>
                </a:lnTo>
                <a:lnTo>
                  <a:pt x="747999" y="392271"/>
                </a:lnTo>
                <a:lnTo>
                  <a:pt x="775218" y="392271"/>
                </a:lnTo>
                <a:lnTo>
                  <a:pt x="836591" y="268243"/>
                </a:lnTo>
                <a:lnTo>
                  <a:pt x="827291" y="244506"/>
                </a:lnTo>
                <a:lnTo>
                  <a:pt x="824899" y="239885"/>
                </a:lnTo>
                <a:close/>
              </a:path>
              <a:path w="866140" h="847090">
                <a:moveTo>
                  <a:pt x="711815" y="92751"/>
                </a:moveTo>
                <a:lnTo>
                  <a:pt x="153925" y="92751"/>
                </a:lnTo>
                <a:lnTo>
                  <a:pt x="142912" y="101718"/>
                </a:lnTo>
                <a:lnTo>
                  <a:pt x="126689" y="117934"/>
                </a:lnTo>
                <a:lnTo>
                  <a:pt x="739057" y="117934"/>
                </a:lnTo>
                <a:lnTo>
                  <a:pt x="723032" y="101896"/>
                </a:lnTo>
                <a:lnTo>
                  <a:pt x="711815" y="92751"/>
                </a:lnTo>
                <a:close/>
              </a:path>
              <a:path w="866140" h="847090">
                <a:moveTo>
                  <a:pt x="252543" y="29589"/>
                </a:moveTo>
                <a:lnTo>
                  <a:pt x="229892" y="41338"/>
                </a:lnTo>
                <a:lnTo>
                  <a:pt x="255365" y="92751"/>
                </a:lnTo>
                <a:lnTo>
                  <a:pt x="295625" y="92751"/>
                </a:lnTo>
                <a:lnTo>
                  <a:pt x="303090" y="77684"/>
                </a:lnTo>
                <a:lnTo>
                  <a:pt x="276819" y="77684"/>
                </a:lnTo>
                <a:lnTo>
                  <a:pt x="252543" y="29589"/>
                </a:lnTo>
                <a:close/>
              </a:path>
              <a:path w="866140" h="847090">
                <a:moveTo>
                  <a:pt x="524206" y="0"/>
                </a:moveTo>
                <a:lnTo>
                  <a:pt x="524055" y="0"/>
                </a:lnTo>
                <a:lnTo>
                  <a:pt x="570130" y="92751"/>
                </a:lnTo>
                <a:lnTo>
                  <a:pt x="610380" y="92751"/>
                </a:lnTo>
                <a:lnTo>
                  <a:pt x="617846" y="77684"/>
                </a:lnTo>
                <a:lnTo>
                  <a:pt x="591407" y="77684"/>
                </a:lnTo>
                <a:lnTo>
                  <a:pt x="556600" y="8728"/>
                </a:lnTo>
                <a:lnTo>
                  <a:pt x="525909" y="278"/>
                </a:lnTo>
                <a:lnTo>
                  <a:pt x="524206" y="0"/>
                </a:lnTo>
                <a:close/>
              </a:path>
              <a:path w="866140" h="847090">
                <a:moveTo>
                  <a:pt x="341579" y="0"/>
                </a:moveTo>
                <a:lnTo>
                  <a:pt x="339876" y="278"/>
                </a:lnTo>
                <a:lnTo>
                  <a:pt x="311251" y="8158"/>
                </a:lnTo>
                <a:lnTo>
                  <a:pt x="276819" y="77684"/>
                </a:lnTo>
                <a:lnTo>
                  <a:pt x="303090" y="77684"/>
                </a:lnTo>
                <a:lnTo>
                  <a:pt x="341579" y="0"/>
                </a:lnTo>
                <a:close/>
              </a:path>
              <a:path w="866140" h="847090">
                <a:moveTo>
                  <a:pt x="614817" y="30413"/>
                </a:moveTo>
                <a:lnTo>
                  <a:pt x="591407" y="77684"/>
                </a:lnTo>
                <a:lnTo>
                  <a:pt x="617846" y="77684"/>
                </a:lnTo>
                <a:lnTo>
                  <a:pt x="635857" y="41338"/>
                </a:lnTo>
                <a:lnTo>
                  <a:pt x="614817" y="30413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34">
            <a:extLst>
              <a:ext uri="{FF2B5EF4-FFF2-40B4-BE49-F238E27FC236}">
                <a16:creationId xmlns:a16="http://schemas.microsoft.com/office/drawing/2014/main" id="{3E3B6BA5-8958-100E-253F-5C49B88B6BA6}"/>
              </a:ext>
            </a:extLst>
          </p:cNvPr>
          <p:cNvSpPr txBox="1"/>
          <p:nvPr/>
        </p:nvSpPr>
        <p:spPr>
          <a:xfrm>
            <a:off x="15047159" y="2421039"/>
            <a:ext cx="112268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9255" algn="l"/>
              </a:tabLst>
            </a:pPr>
            <a:r>
              <a:rPr sz="3300" b="1" spc="-50" dirty="0">
                <a:solidFill>
                  <a:srgbClr val="000002"/>
                </a:solidFill>
                <a:latin typeface="Raleway"/>
                <a:cs typeface="Raleway"/>
              </a:rPr>
              <a:t>&gt;</a:t>
            </a:r>
            <a:r>
              <a:rPr sz="3300" b="1" dirty="0">
                <a:solidFill>
                  <a:srgbClr val="000002"/>
                </a:solidFill>
                <a:latin typeface="Raleway"/>
                <a:cs typeface="Raleway"/>
              </a:rPr>
              <a:t>	</a:t>
            </a:r>
            <a:r>
              <a:rPr sz="3300" b="1" spc="-25" dirty="0">
                <a:solidFill>
                  <a:srgbClr val="000002"/>
                </a:solidFill>
                <a:latin typeface="Raleway"/>
                <a:cs typeface="Raleway"/>
              </a:rPr>
              <a:t>100</a:t>
            </a:r>
            <a:endParaRPr sz="3300">
              <a:latin typeface="Raleway"/>
              <a:cs typeface="Raleway"/>
            </a:endParaRPr>
          </a:p>
        </p:txBody>
      </p:sp>
      <p:sp>
        <p:nvSpPr>
          <p:cNvPr id="87" name="object 35">
            <a:extLst>
              <a:ext uri="{FF2B5EF4-FFF2-40B4-BE49-F238E27FC236}">
                <a16:creationId xmlns:a16="http://schemas.microsoft.com/office/drawing/2014/main" id="{55788C08-B366-D87F-1B63-6F16ACA1CFC4}"/>
              </a:ext>
            </a:extLst>
          </p:cNvPr>
          <p:cNvSpPr txBox="1"/>
          <p:nvPr/>
        </p:nvSpPr>
        <p:spPr>
          <a:xfrm>
            <a:off x="17334146" y="2462820"/>
            <a:ext cx="1356995" cy="46100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265"/>
              </a:spcBef>
            </a:pPr>
            <a:r>
              <a:rPr sz="1450" spc="-10" dirty="0">
                <a:solidFill>
                  <a:srgbClr val="16181D"/>
                </a:solidFill>
                <a:latin typeface="Raleway"/>
                <a:cs typeface="Raleway"/>
              </a:rPr>
              <a:t>zrealizowanych projektów</a:t>
            </a:r>
            <a:endParaRPr sz="1450" dirty="0">
              <a:latin typeface="Raleway"/>
              <a:cs typeface="Raleway"/>
            </a:endParaRPr>
          </a:p>
        </p:txBody>
      </p:sp>
      <p:sp>
        <p:nvSpPr>
          <p:cNvPr id="88" name="object 36">
            <a:extLst>
              <a:ext uri="{FF2B5EF4-FFF2-40B4-BE49-F238E27FC236}">
                <a16:creationId xmlns:a16="http://schemas.microsoft.com/office/drawing/2014/main" id="{09270D5E-16CC-33E8-12C3-EEA18D9D9FD4}"/>
              </a:ext>
            </a:extLst>
          </p:cNvPr>
          <p:cNvSpPr txBox="1"/>
          <p:nvPr/>
        </p:nvSpPr>
        <p:spPr>
          <a:xfrm>
            <a:off x="15066269" y="3341567"/>
            <a:ext cx="136906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9255" algn="l"/>
              </a:tabLst>
            </a:pPr>
            <a:r>
              <a:rPr sz="3300" b="1" spc="-50" dirty="0">
                <a:solidFill>
                  <a:srgbClr val="000002"/>
                </a:solidFill>
                <a:latin typeface="Raleway"/>
                <a:cs typeface="Raleway"/>
              </a:rPr>
              <a:t>&gt;</a:t>
            </a:r>
            <a:r>
              <a:rPr sz="3300" b="1" dirty="0">
                <a:solidFill>
                  <a:srgbClr val="000002"/>
                </a:solidFill>
                <a:latin typeface="Raleway"/>
                <a:cs typeface="Raleway"/>
              </a:rPr>
              <a:t>	</a:t>
            </a:r>
            <a:r>
              <a:rPr sz="3300" b="1" spc="-20" dirty="0">
                <a:solidFill>
                  <a:srgbClr val="000002"/>
                </a:solidFill>
                <a:latin typeface="Raleway"/>
                <a:cs typeface="Raleway"/>
              </a:rPr>
              <a:t>1900</a:t>
            </a:r>
            <a:endParaRPr sz="3300">
              <a:latin typeface="Raleway"/>
              <a:cs typeface="Raleway"/>
            </a:endParaRPr>
          </a:p>
        </p:txBody>
      </p:sp>
      <p:sp>
        <p:nvSpPr>
          <p:cNvPr id="89" name="object 37">
            <a:extLst>
              <a:ext uri="{FF2B5EF4-FFF2-40B4-BE49-F238E27FC236}">
                <a16:creationId xmlns:a16="http://schemas.microsoft.com/office/drawing/2014/main" id="{EBE2E4CA-34CC-466D-9617-79F0B65FBC4F}"/>
              </a:ext>
            </a:extLst>
          </p:cNvPr>
          <p:cNvSpPr txBox="1"/>
          <p:nvPr/>
        </p:nvSpPr>
        <p:spPr>
          <a:xfrm>
            <a:off x="17334146" y="3392914"/>
            <a:ext cx="88646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450" spc="-10" dirty="0">
                <a:solidFill>
                  <a:srgbClr val="16181D"/>
                </a:solidFill>
                <a:latin typeface="Raleway"/>
                <a:cs typeface="Raleway"/>
              </a:rPr>
              <a:t>klientów </a:t>
            </a:r>
            <a:r>
              <a:rPr sz="1450" dirty="0">
                <a:solidFill>
                  <a:srgbClr val="16181D"/>
                </a:solidFill>
                <a:latin typeface="Raleway"/>
                <a:cs typeface="Raleway"/>
              </a:rPr>
              <a:t>w</a:t>
            </a:r>
            <a:r>
              <a:rPr sz="1450" spc="-1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450" spc="-10" dirty="0">
                <a:solidFill>
                  <a:srgbClr val="16181D"/>
                </a:solidFill>
                <a:latin typeface="Raleway"/>
                <a:cs typeface="Raleway"/>
              </a:rPr>
              <a:t>Europie</a:t>
            </a:r>
            <a:endParaRPr sz="1450" dirty="0">
              <a:latin typeface="Raleway"/>
              <a:cs typeface="Raleway"/>
            </a:endParaRPr>
          </a:p>
        </p:txBody>
      </p:sp>
      <p:sp>
        <p:nvSpPr>
          <p:cNvPr id="90" name="object 38">
            <a:extLst>
              <a:ext uri="{FF2B5EF4-FFF2-40B4-BE49-F238E27FC236}">
                <a16:creationId xmlns:a16="http://schemas.microsoft.com/office/drawing/2014/main" id="{61EF8A1F-A3A0-0FCA-BA76-09D96350F4E5}"/>
              </a:ext>
            </a:extLst>
          </p:cNvPr>
          <p:cNvSpPr txBox="1"/>
          <p:nvPr/>
        </p:nvSpPr>
        <p:spPr>
          <a:xfrm>
            <a:off x="15099576" y="4316069"/>
            <a:ext cx="2505075" cy="478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16181D"/>
                </a:solidFill>
                <a:latin typeface="Raleway"/>
                <a:cs typeface="Raleway"/>
              </a:rPr>
              <a:t>Nasz</a:t>
            </a:r>
            <a:r>
              <a:rPr sz="1450" spc="6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450" dirty="0">
                <a:solidFill>
                  <a:srgbClr val="16181D"/>
                </a:solidFill>
                <a:latin typeface="Raleway"/>
                <a:cs typeface="Raleway"/>
              </a:rPr>
              <a:t>zespół</a:t>
            </a:r>
            <a:r>
              <a:rPr sz="1450" spc="1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450" spc="-10" dirty="0">
                <a:solidFill>
                  <a:srgbClr val="16181D"/>
                </a:solidFill>
                <a:latin typeface="Raleway"/>
                <a:cs typeface="Raleway"/>
              </a:rPr>
              <a:t>inżynierów</a:t>
            </a:r>
            <a:endParaRPr sz="1450">
              <a:latin typeface="Raleway"/>
              <a:cs typeface="Raleway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solidFill>
                  <a:srgbClr val="16181D"/>
                </a:solidFill>
                <a:latin typeface="Raleway"/>
                <a:cs typeface="Raleway"/>
              </a:rPr>
              <a:t>z</a:t>
            </a:r>
            <a:r>
              <a:rPr sz="1450" spc="3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450" dirty="0">
                <a:solidFill>
                  <a:srgbClr val="16181D"/>
                </a:solidFill>
                <a:latin typeface="Raleway"/>
                <a:cs typeface="Raleway"/>
              </a:rPr>
              <a:t>certyﬁkatami</a:t>
            </a:r>
            <a:r>
              <a:rPr sz="1450" spc="3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450" dirty="0">
                <a:solidFill>
                  <a:srgbClr val="16181D"/>
                </a:solidFill>
                <a:latin typeface="Raleway"/>
                <a:cs typeface="Raleway"/>
              </a:rPr>
              <a:t>MV/HV</a:t>
            </a:r>
            <a:r>
              <a:rPr sz="1450" spc="-2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450" dirty="0">
                <a:solidFill>
                  <a:srgbClr val="16181D"/>
                </a:solidFill>
                <a:latin typeface="Raleway"/>
                <a:cs typeface="Raleway"/>
              </a:rPr>
              <a:t>i</a:t>
            </a:r>
            <a:r>
              <a:rPr sz="1450" spc="-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450" spc="-25" dirty="0">
                <a:solidFill>
                  <a:srgbClr val="16181D"/>
                </a:solidFill>
                <a:latin typeface="Raleway"/>
                <a:cs typeface="Raleway"/>
              </a:rPr>
              <a:t>TUV</a:t>
            </a:r>
            <a:endParaRPr sz="1450">
              <a:latin typeface="Raleway"/>
              <a:cs typeface="Raleway"/>
            </a:endParaRPr>
          </a:p>
        </p:txBody>
      </p:sp>
      <p:sp>
        <p:nvSpPr>
          <p:cNvPr id="91" name="object 39">
            <a:extLst>
              <a:ext uri="{FF2B5EF4-FFF2-40B4-BE49-F238E27FC236}">
                <a16:creationId xmlns:a16="http://schemas.microsoft.com/office/drawing/2014/main" id="{03DDBE75-42C1-A82E-96C0-C53974034F02}"/>
              </a:ext>
            </a:extLst>
          </p:cNvPr>
          <p:cNvSpPr txBox="1"/>
          <p:nvPr/>
        </p:nvSpPr>
        <p:spPr>
          <a:xfrm>
            <a:off x="15115596" y="5231497"/>
            <a:ext cx="21424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16181D"/>
                </a:solidFill>
                <a:latin typeface="Raleway"/>
                <a:cs typeface="Raleway"/>
              </a:rPr>
              <a:t>siedziba</a:t>
            </a:r>
            <a:r>
              <a:rPr sz="1450" spc="2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450" dirty="0">
                <a:solidFill>
                  <a:srgbClr val="16181D"/>
                </a:solidFill>
                <a:latin typeface="Raleway"/>
                <a:cs typeface="Raleway"/>
              </a:rPr>
              <a:t>we</a:t>
            </a:r>
            <a:r>
              <a:rPr sz="1450" spc="70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1450" b="1" spc="-10" dirty="0">
                <a:solidFill>
                  <a:srgbClr val="16181D"/>
                </a:solidFill>
                <a:latin typeface="Raleway ExtraBold"/>
                <a:cs typeface="Raleway ExtraBold"/>
              </a:rPr>
              <a:t>Włocławku</a:t>
            </a:r>
            <a:endParaRPr sz="1450">
              <a:latin typeface="Raleway ExtraBold"/>
              <a:cs typeface="Raleway ExtraBold"/>
            </a:endParaRPr>
          </a:p>
        </p:txBody>
      </p:sp>
      <p:grpSp>
        <p:nvGrpSpPr>
          <p:cNvPr id="92" name="object 40">
            <a:extLst>
              <a:ext uri="{FF2B5EF4-FFF2-40B4-BE49-F238E27FC236}">
                <a16:creationId xmlns:a16="http://schemas.microsoft.com/office/drawing/2014/main" id="{38013BED-3374-3DB6-9A99-E784CCA7AC62}"/>
              </a:ext>
            </a:extLst>
          </p:cNvPr>
          <p:cNvGrpSpPr/>
          <p:nvPr/>
        </p:nvGrpSpPr>
        <p:grpSpPr>
          <a:xfrm>
            <a:off x="1283282" y="970371"/>
            <a:ext cx="17387570" cy="9099550"/>
            <a:chOff x="1283282" y="970371"/>
            <a:chExt cx="17387570" cy="9099550"/>
          </a:xfrm>
        </p:grpSpPr>
        <p:sp>
          <p:nvSpPr>
            <p:cNvPr id="93" name="object 41">
              <a:extLst>
                <a:ext uri="{FF2B5EF4-FFF2-40B4-BE49-F238E27FC236}">
                  <a16:creationId xmlns:a16="http://schemas.microsoft.com/office/drawing/2014/main" id="{9D69A19F-202D-A146-3B40-968EB57B54D8}"/>
                </a:ext>
              </a:extLst>
            </p:cNvPr>
            <p:cNvSpPr/>
            <p:nvPr/>
          </p:nvSpPr>
          <p:spPr>
            <a:xfrm>
              <a:off x="15097088" y="3200152"/>
              <a:ext cx="3568700" cy="0"/>
            </a:xfrm>
            <a:custGeom>
              <a:avLst/>
              <a:gdLst/>
              <a:ahLst/>
              <a:cxnLst/>
              <a:rect l="l" t="t" r="r" b="b"/>
              <a:pathLst>
                <a:path w="3568700">
                  <a:moveTo>
                    <a:pt x="0" y="0"/>
                  </a:moveTo>
                  <a:lnTo>
                    <a:pt x="3568132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42">
              <a:extLst>
                <a:ext uri="{FF2B5EF4-FFF2-40B4-BE49-F238E27FC236}">
                  <a16:creationId xmlns:a16="http://schemas.microsoft.com/office/drawing/2014/main" id="{A14368ED-7516-000C-16CE-A2DF34687C76}"/>
                </a:ext>
              </a:extLst>
            </p:cNvPr>
            <p:cNvSpPr/>
            <p:nvPr/>
          </p:nvSpPr>
          <p:spPr>
            <a:xfrm>
              <a:off x="15097088" y="4090267"/>
              <a:ext cx="3568700" cy="0"/>
            </a:xfrm>
            <a:custGeom>
              <a:avLst/>
              <a:gdLst/>
              <a:ahLst/>
              <a:cxnLst/>
              <a:rect l="l" t="t" r="r" b="b"/>
              <a:pathLst>
                <a:path w="3568700">
                  <a:moveTo>
                    <a:pt x="0" y="0"/>
                  </a:moveTo>
                  <a:lnTo>
                    <a:pt x="3568132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43">
              <a:extLst>
                <a:ext uri="{FF2B5EF4-FFF2-40B4-BE49-F238E27FC236}">
                  <a16:creationId xmlns:a16="http://schemas.microsoft.com/office/drawing/2014/main" id="{835A8687-2E4A-96CE-BCE6-886654573E2A}"/>
                </a:ext>
              </a:extLst>
            </p:cNvPr>
            <p:cNvSpPr/>
            <p:nvPr/>
          </p:nvSpPr>
          <p:spPr>
            <a:xfrm>
              <a:off x="15097088" y="5001325"/>
              <a:ext cx="3568700" cy="0"/>
            </a:xfrm>
            <a:custGeom>
              <a:avLst/>
              <a:gdLst/>
              <a:ahLst/>
              <a:cxnLst/>
              <a:rect l="l" t="t" r="r" b="b"/>
              <a:pathLst>
                <a:path w="3568700">
                  <a:moveTo>
                    <a:pt x="0" y="0"/>
                  </a:moveTo>
                  <a:lnTo>
                    <a:pt x="3568132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44">
              <a:extLst>
                <a:ext uri="{FF2B5EF4-FFF2-40B4-BE49-F238E27FC236}">
                  <a16:creationId xmlns:a16="http://schemas.microsoft.com/office/drawing/2014/main" id="{108FED29-0994-0EEF-5B25-FE8A0FF353EC}"/>
                </a:ext>
              </a:extLst>
            </p:cNvPr>
            <p:cNvSpPr/>
            <p:nvPr/>
          </p:nvSpPr>
          <p:spPr>
            <a:xfrm>
              <a:off x="15097088" y="5734360"/>
              <a:ext cx="3568700" cy="0"/>
            </a:xfrm>
            <a:custGeom>
              <a:avLst/>
              <a:gdLst/>
              <a:ahLst/>
              <a:cxnLst/>
              <a:rect l="l" t="t" r="r" b="b"/>
              <a:pathLst>
                <a:path w="3568700">
                  <a:moveTo>
                    <a:pt x="0" y="0"/>
                  </a:moveTo>
                  <a:lnTo>
                    <a:pt x="3568132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45">
              <a:extLst>
                <a:ext uri="{FF2B5EF4-FFF2-40B4-BE49-F238E27FC236}">
                  <a16:creationId xmlns:a16="http://schemas.microsoft.com/office/drawing/2014/main" id="{1992D8C7-929E-9B44-825E-F9E838019F67}"/>
                </a:ext>
              </a:extLst>
            </p:cNvPr>
            <p:cNvSpPr/>
            <p:nvPr/>
          </p:nvSpPr>
          <p:spPr>
            <a:xfrm>
              <a:off x="15097088" y="2257678"/>
              <a:ext cx="3568700" cy="0"/>
            </a:xfrm>
            <a:custGeom>
              <a:avLst/>
              <a:gdLst/>
              <a:ahLst/>
              <a:cxnLst/>
              <a:rect l="l" t="t" r="r" b="b"/>
              <a:pathLst>
                <a:path w="3568700">
                  <a:moveTo>
                    <a:pt x="0" y="0"/>
                  </a:moveTo>
                  <a:lnTo>
                    <a:pt x="3568132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46">
              <a:extLst>
                <a:ext uri="{FF2B5EF4-FFF2-40B4-BE49-F238E27FC236}">
                  <a16:creationId xmlns:a16="http://schemas.microsoft.com/office/drawing/2014/main" id="{1ADCF991-B5AE-969C-F060-7634675A076B}"/>
                </a:ext>
              </a:extLst>
            </p:cNvPr>
            <p:cNvSpPr/>
            <p:nvPr/>
          </p:nvSpPr>
          <p:spPr>
            <a:xfrm>
              <a:off x="15118030" y="7455726"/>
              <a:ext cx="3547745" cy="2292985"/>
            </a:xfrm>
            <a:custGeom>
              <a:avLst/>
              <a:gdLst/>
              <a:ahLst/>
              <a:cxnLst/>
              <a:rect l="l" t="t" r="r" b="b"/>
              <a:pathLst>
                <a:path w="3547744" h="2292984">
                  <a:moveTo>
                    <a:pt x="3270601" y="2292422"/>
                  </a:moveTo>
                  <a:lnTo>
                    <a:pt x="276598" y="2292422"/>
                  </a:lnTo>
                  <a:lnTo>
                    <a:pt x="226880" y="2287965"/>
                  </a:lnTo>
                  <a:lnTo>
                    <a:pt x="180085" y="2275117"/>
                  </a:lnTo>
                  <a:lnTo>
                    <a:pt x="136994" y="2254658"/>
                  </a:lnTo>
                  <a:lnTo>
                    <a:pt x="98390" y="2227369"/>
                  </a:lnTo>
                  <a:lnTo>
                    <a:pt x="65053" y="2194031"/>
                  </a:lnTo>
                  <a:lnTo>
                    <a:pt x="37764" y="2155427"/>
                  </a:lnTo>
                  <a:lnTo>
                    <a:pt x="17304" y="2112337"/>
                  </a:lnTo>
                  <a:lnTo>
                    <a:pt x="4456" y="2065542"/>
                  </a:lnTo>
                  <a:lnTo>
                    <a:pt x="0" y="2015823"/>
                  </a:lnTo>
                  <a:lnTo>
                    <a:pt x="0" y="276588"/>
                  </a:lnTo>
                  <a:lnTo>
                    <a:pt x="4456" y="226872"/>
                  </a:lnTo>
                  <a:lnTo>
                    <a:pt x="17304" y="180080"/>
                  </a:lnTo>
                  <a:lnTo>
                    <a:pt x="37764" y="136991"/>
                  </a:lnTo>
                  <a:lnTo>
                    <a:pt x="65053" y="98388"/>
                  </a:lnTo>
                  <a:lnTo>
                    <a:pt x="98390" y="65052"/>
                  </a:lnTo>
                  <a:lnTo>
                    <a:pt x="136994" y="37763"/>
                  </a:lnTo>
                  <a:lnTo>
                    <a:pt x="180085" y="17304"/>
                  </a:lnTo>
                  <a:lnTo>
                    <a:pt x="226880" y="4456"/>
                  </a:lnTo>
                  <a:lnTo>
                    <a:pt x="276598" y="0"/>
                  </a:lnTo>
                  <a:lnTo>
                    <a:pt x="3270601" y="0"/>
                  </a:lnTo>
                  <a:lnTo>
                    <a:pt x="3320320" y="4456"/>
                  </a:lnTo>
                  <a:lnTo>
                    <a:pt x="3367115" y="17304"/>
                  </a:lnTo>
                  <a:lnTo>
                    <a:pt x="3410206" y="37763"/>
                  </a:lnTo>
                  <a:lnTo>
                    <a:pt x="3448810" y="65052"/>
                  </a:lnTo>
                  <a:lnTo>
                    <a:pt x="3482147" y="98388"/>
                  </a:lnTo>
                  <a:lnTo>
                    <a:pt x="3509436" y="136991"/>
                  </a:lnTo>
                  <a:lnTo>
                    <a:pt x="3529895" y="180080"/>
                  </a:lnTo>
                  <a:lnTo>
                    <a:pt x="3542744" y="226872"/>
                  </a:lnTo>
                  <a:lnTo>
                    <a:pt x="3547200" y="276588"/>
                  </a:lnTo>
                  <a:lnTo>
                    <a:pt x="3547200" y="2015823"/>
                  </a:lnTo>
                  <a:lnTo>
                    <a:pt x="3542744" y="2065542"/>
                  </a:lnTo>
                  <a:lnTo>
                    <a:pt x="3529895" y="2112337"/>
                  </a:lnTo>
                  <a:lnTo>
                    <a:pt x="3509436" y="2155427"/>
                  </a:lnTo>
                  <a:lnTo>
                    <a:pt x="3482147" y="2194031"/>
                  </a:lnTo>
                  <a:lnTo>
                    <a:pt x="3448810" y="2227369"/>
                  </a:lnTo>
                  <a:lnTo>
                    <a:pt x="3410206" y="2254658"/>
                  </a:lnTo>
                  <a:lnTo>
                    <a:pt x="3367115" y="2275117"/>
                  </a:lnTo>
                  <a:lnTo>
                    <a:pt x="3320320" y="2287965"/>
                  </a:lnTo>
                  <a:lnTo>
                    <a:pt x="3270601" y="2292422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47">
              <a:extLst>
                <a:ext uri="{FF2B5EF4-FFF2-40B4-BE49-F238E27FC236}">
                  <a16:creationId xmlns:a16="http://schemas.microsoft.com/office/drawing/2014/main" id="{F4374B28-9822-537F-A4E2-D593A6FF22B0}"/>
                </a:ext>
              </a:extLst>
            </p:cNvPr>
            <p:cNvSpPr/>
            <p:nvPr/>
          </p:nvSpPr>
          <p:spPr>
            <a:xfrm>
              <a:off x="17683293" y="9509971"/>
              <a:ext cx="692150" cy="541655"/>
            </a:xfrm>
            <a:custGeom>
              <a:avLst/>
              <a:gdLst/>
              <a:ahLst/>
              <a:cxnLst/>
              <a:rect l="l" t="t" r="r" b="b"/>
              <a:pathLst>
                <a:path w="692150" h="541654">
                  <a:moveTo>
                    <a:pt x="691905" y="0"/>
                  </a:moveTo>
                  <a:lnTo>
                    <a:pt x="0" y="0"/>
                  </a:lnTo>
                  <a:lnTo>
                    <a:pt x="0" y="541198"/>
                  </a:lnTo>
                  <a:lnTo>
                    <a:pt x="691905" y="541198"/>
                  </a:lnTo>
                  <a:lnTo>
                    <a:pt x="691905" y="0"/>
                  </a:lnTo>
                  <a:close/>
                </a:path>
              </a:pathLst>
            </a:custGeom>
            <a:solidFill>
              <a:srgbClr val="DEB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48">
              <a:extLst>
                <a:ext uri="{FF2B5EF4-FFF2-40B4-BE49-F238E27FC236}">
                  <a16:creationId xmlns:a16="http://schemas.microsoft.com/office/drawing/2014/main" id="{6E05AB93-94EB-179D-E785-BAAC397BBC0A}"/>
                </a:ext>
              </a:extLst>
            </p:cNvPr>
            <p:cNvSpPr/>
            <p:nvPr/>
          </p:nvSpPr>
          <p:spPr>
            <a:xfrm>
              <a:off x="17785642" y="9598134"/>
              <a:ext cx="496570" cy="300355"/>
            </a:xfrm>
            <a:custGeom>
              <a:avLst/>
              <a:gdLst/>
              <a:ahLst/>
              <a:cxnLst/>
              <a:rect l="l" t="t" r="r" b="b"/>
              <a:pathLst>
                <a:path w="496569" h="300354">
                  <a:moveTo>
                    <a:pt x="103651" y="196381"/>
                  </a:moveTo>
                  <a:lnTo>
                    <a:pt x="0" y="196381"/>
                  </a:lnTo>
                  <a:lnTo>
                    <a:pt x="0" y="199114"/>
                  </a:lnTo>
                  <a:lnTo>
                    <a:pt x="7943" y="238356"/>
                  </a:lnTo>
                  <a:lnTo>
                    <a:pt x="29593" y="270439"/>
                  </a:lnTo>
                  <a:lnTo>
                    <a:pt x="61675" y="292088"/>
                  </a:lnTo>
                  <a:lnTo>
                    <a:pt x="100918" y="300032"/>
                  </a:lnTo>
                  <a:lnTo>
                    <a:pt x="346397" y="300032"/>
                  </a:lnTo>
                  <a:lnTo>
                    <a:pt x="380128" y="294577"/>
                  </a:lnTo>
                  <a:lnTo>
                    <a:pt x="199114" y="294577"/>
                  </a:lnTo>
                  <a:lnTo>
                    <a:pt x="161991" y="287063"/>
                  </a:lnTo>
                  <a:lnTo>
                    <a:pt x="131643" y="266584"/>
                  </a:lnTo>
                  <a:lnTo>
                    <a:pt x="111165" y="236236"/>
                  </a:lnTo>
                  <a:lnTo>
                    <a:pt x="103651" y="199114"/>
                  </a:lnTo>
                  <a:lnTo>
                    <a:pt x="103651" y="196381"/>
                  </a:lnTo>
                  <a:close/>
                </a:path>
                <a:path w="496569" h="300354">
                  <a:moveTo>
                    <a:pt x="392700" y="152812"/>
                  </a:moveTo>
                  <a:lnTo>
                    <a:pt x="101376" y="152812"/>
                  </a:lnTo>
                  <a:lnTo>
                    <a:pt x="146066" y="159958"/>
                  </a:lnTo>
                  <a:lnTo>
                    <a:pt x="185402" y="180069"/>
                  </a:lnTo>
                  <a:lnTo>
                    <a:pt x="216615" y="210756"/>
                  </a:lnTo>
                  <a:lnTo>
                    <a:pt x="237391" y="249698"/>
                  </a:lnTo>
                  <a:lnTo>
                    <a:pt x="245416" y="294577"/>
                  </a:lnTo>
                  <a:lnTo>
                    <a:pt x="250995" y="294577"/>
                  </a:lnTo>
                  <a:lnTo>
                    <a:pt x="258876" y="250156"/>
                  </a:lnTo>
                  <a:lnTo>
                    <a:pt x="279210" y="211583"/>
                  </a:lnTo>
                  <a:lnTo>
                    <a:pt x="309779" y="181014"/>
                  </a:lnTo>
                  <a:lnTo>
                    <a:pt x="348352" y="160680"/>
                  </a:lnTo>
                  <a:lnTo>
                    <a:pt x="392700" y="152812"/>
                  </a:lnTo>
                  <a:close/>
                </a:path>
                <a:path w="496569" h="300354">
                  <a:moveTo>
                    <a:pt x="395495" y="0"/>
                  </a:moveTo>
                  <a:lnTo>
                    <a:pt x="150016" y="0"/>
                  </a:lnTo>
                  <a:lnTo>
                    <a:pt x="102650" y="7660"/>
                  </a:lnTo>
                  <a:lnTo>
                    <a:pt x="61475" y="28982"/>
                  </a:lnTo>
                  <a:lnTo>
                    <a:pt x="28982" y="61475"/>
                  </a:lnTo>
                  <a:lnTo>
                    <a:pt x="7660" y="102650"/>
                  </a:lnTo>
                  <a:lnTo>
                    <a:pt x="0" y="150016"/>
                  </a:lnTo>
                  <a:lnTo>
                    <a:pt x="0" y="152812"/>
                  </a:lnTo>
                  <a:lnTo>
                    <a:pt x="392700" y="152812"/>
                  </a:lnTo>
                  <a:lnTo>
                    <a:pt x="384831" y="197159"/>
                  </a:lnTo>
                  <a:lnTo>
                    <a:pt x="364497" y="235732"/>
                  </a:lnTo>
                  <a:lnTo>
                    <a:pt x="333928" y="266301"/>
                  </a:lnTo>
                  <a:lnTo>
                    <a:pt x="295355" y="286635"/>
                  </a:lnTo>
                  <a:lnTo>
                    <a:pt x="250594" y="294577"/>
                  </a:lnTo>
                  <a:lnTo>
                    <a:pt x="380128" y="294577"/>
                  </a:lnTo>
                  <a:lnTo>
                    <a:pt x="434938" y="271050"/>
                  </a:lnTo>
                  <a:lnTo>
                    <a:pt x="467431" y="238557"/>
                  </a:lnTo>
                  <a:lnTo>
                    <a:pt x="488753" y="197382"/>
                  </a:lnTo>
                  <a:lnTo>
                    <a:pt x="496414" y="150016"/>
                  </a:lnTo>
                  <a:lnTo>
                    <a:pt x="496414" y="147283"/>
                  </a:lnTo>
                  <a:lnTo>
                    <a:pt x="103711" y="147283"/>
                  </a:lnTo>
                  <a:lnTo>
                    <a:pt x="111587" y="102862"/>
                  </a:lnTo>
                  <a:lnTo>
                    <a:pt x="131919" y="64290"/>
                  </a:lnTo>
                  <a:lnTo>
                    <a:pt x="162488" y="33722"/>
                  </a:lnTo>
                  <a:lnTo>
                    <a:pt x="201064" y="13391"/>
                  </a:lnTo>
                  <a:lnTo>
                    <a:pt x="245416" y="5528"/>
                  </a:lnTo>
                  <a:lnTo>
                    <a:pt x="422815" y="5528"/>
                  </a:lnTo>
                  <a:lnTo>
                    <a:pt x="395495" y="0"/>
                  </a:lnTo>
                  <a:close/>
                </a:path>
                <a:path w="496569" h="300354">
                  <a:moveTo>
                    <a:pt x="251021" y="5528"/>
                  </a:moveTo>
                  <a:lnTo>
                    <a:pt x="245416" y="5528"/>
                  </a:lnTo>
                  <a:lnTo>
                    <a:pt x="237548" y="49875"/>
                  </a:lnTo>
                  <a:lnTo>
                    <a:pt x="217214" y="88448"/>
                  </a:lnTo>
                  <a:lnTo>
                    <a:pt x="186645" y="119016"/>
                  </a:lnTo>
                  <a:lnTo>
                    <a:pt x="148071" y="139346"/>
                  </a:lnTo>
                  <a:lnTo>
                    <a:pt x="103311" y="147283"/>
                  </a:lnTo>
                  <a:lnTo>
                    <a:pt x="395495" y="147283"/>
                  </a:lnTo>
                  <a:lnTo>
                    <a:pt x="350353" y="140064"/>
                  </a:lnTo>
                  <a:lnTo>
                    <a:pt x="311019" y="119952"/>
                  </a:lnTo>
                  <a:lnTo>
                    <a:pt x="279808" y="89268"/>
                  </a:lnTo>
                  <a:lnTo>
                    <a:pt x="259033" y="50329"/>
                  </a:lnTo>
                  <a:lnTo>
                    <a:pt x="251021" y="5528"/>
                  </a:lnTo>
                  <a:close/>
                </a:path>
                <a:path w="496569" h="300354">
                  <a:moveTo>
                    <a:pt x="422815" y="5528"/>
                  </a:moveTo>
                  <a:lnTo>
                    <a:pt x="297672" y="5528"/>
                  </a:lnTo>
                  <a:lnTo>
                    <a:pt x="334432" y="12969"/>
                  </a:lnTo>
                  <a:lnTo>
                    <a:pt x="364780" y="33447"/>
                  </a:lnTo>
                  <a:lnTo>
                    <a:pt x="385259" y="63795"/>
                  </a:lnTo>
                  <a:lnTo>
                    <a:pt x="392773" y="100918"/>
                  </a:lnTo>
                  <a:lnTo>
                    <a:pt x="392773" y="103640"/>
                  </a:lnTo>
                  <a:lnTo>
                    <a:pt x="496414" y="103640"/>
                  </a:lnTo>
                  <a:lnTo>
                    <a:pt x="496414" y="100918"/>
                  </a:lnTo>
                  <a:lnTo>
                    <a:pt x="488471" y="61671"/>
                  </a:lnTo>
                  <a:lnTo>
                    <a:pt x="466824" y="29589"/>
                  </a:lnTo>
                  <a:lnTo>
                    <a:pt x="434742" y="7942"/>
                  </a:lnTo>
                  <a:lnTo>
                    <a:pt x="422815" y="5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49">
              <a:extLst>
                <a:ext uri="{FF2B5EF4-FFF2-40B4-BE49-F238E27FC236}">
                  <a16:creationId xmlns:a16="http://schemas.microsoft.com/office/drawing/2014/main" id="{8016D1E2-7369-D663-8C09-49CC6C8E8461}"/>
                </a:ext>
              </a:extLst>
            </p:cNvPr>
            <p:cNvSpPr/>
            <p:nvPr/>
          </p:nvSpPr>
          <p:spPr>
            <a:xfrm>
              <a:off x="1283282" y="10061026"/>
              <a:ext cx="17291050" cy="0"/>
            </a:xfrm>
            <a:custGeom>
              <a:avLst/>
              <a:gdLst/>
              <a:ahLst/>
              <a:cxnLst/>
              <a:rect l="l" t="t" r="r" b="b"/>
              <a:pathLst>
                <a:path w="17291050">
                  <a:moveTo>
                    <a:pt x="0" y="0"/>
                  </a:moveTo>
                  <a:lnTo>
                    <a:pt x="17290970" y="0"/>
                  </a:lnTo>
                </a:path>
              </a:pathLst>
            </a:custGeom>
            <a:ln w="17549">
              <a:solidFill>
                <a:srgbClr val="DDBE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0">
              <a:extLst>
                <a:ext uri="{FF2B5EF4-FFF2-40B4-BE49-F238E27FC236}">
                  <a16:creationId xmlns:a16="http://schemas.microsoft.com/office/drawing/2014/main" id="{79E1D533-95AE-20DC-6FC2-6E7803DE8CCD}"/>
                </a:ext>
              </a:extLst>
            </p:cNvPr>
            <p:cNvSpPr/>
            <p:nvPr/>
          </p:nvSpPr>
          <p:spPr>
            <a:xfrm>
              <a:off x="17768766" y="970371"/>
              <a:ext cx="805815" cy="821055"/>
            </a:xfrm>
            <a:custGeom>
              <a:avLst/>
              <a:gdLst/>
              <a:ahLst/>
              <a:cxnLst/>
              <a:rect l="l" t="t" r="r" b="b"/>
              <a:pathLst>
                <a:path w="805815" h="821055">
                  <a:moveTo>
                    <a:pt x="805493" y="0"/>
                  </a:moveTo>
                  <a:lnTo>
                    <a:pt x="0" y="0"/>
                  </a:lnTo>
                  <a:lnTo>
                    <a:pt x="805493" y="821011"/>
                  </a:lnTo>
                  <a:lnTo>
                    <a:pt x="805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51" descr="$PPTXTitle">
            <a:extLst>
              <a:ext uri="{FF2B5EF4-FFF2-40B4-BE49-F238E27FC236}">
                <a16:creationId xmlns:a16="http://schemas.microsoft.com/office/drawing/2014/main" id="{B56C8A41-138E-0FA4-DD1D-2B848C334F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2635" y="803511"/>
            <a:ext cx="14179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O </a:t>
            </a:r>
            <a:r>
              <a:rPr spc="-25" dirty="0">
                <a:solidFill>
                  <a:schemeClr val="tx1"/>
                </a:solidFill>
              </a:rPr>
              <a:t>NAS</a:t>
            </a:r>
          </a:p>
        </p:txBody>
      </p:sp>
      <p:sp>
        <p:nvSpPr>
          <p:cNvPr id="105" name="object 53">
            <a:extLst>
              <a:ext uri="{FF2B5EF4-FFF2-40B4-BE49-F238E27FC236}">
                <a16:creationId xmlns:a16="http://schemas.microsoft.com/office/drawing/2014/main" id="{8F34F38F-D824-5F34-DBA2-8FBFCB114F6C}"/>
              </a:ext>
            </a:extLst>
          </p:cNvPr>
          <p:cNvSpPr/>
          <p:nvPr/>
        </p:nvSpPr>
        <p:spPr>
          <a:xfrm>
            <a:off x="17404308" y="10729514"/>
            <a:ext cx="400685" cy="242570"/>
          </a:xfrm>
          <a:custGeom>
            <a:avLst/>
            <a:gdLst/>
            <a:ahLst/>
            <a:cxnLst/>
            <a:rect l="l" t="t" r="r" b="b"/>
            <a:pathLst>
              <a:path w="400684" h="242570">
                <a:moveTo>
                  <a:pt x="83589" y="158372"/>
                </a:moveTo>
                <a:lnTo>
                  <a:pt x="0" y="158372"/>
                </a:lnTo>
                <a:lnTo>
                  <a:pt x="0" y="160571"/>
                </a:lnTo>
                <a:lnTo>
                  <a:pt x="6406" y="192219"/>
                </a:lnTo>
                <a:lnTo>
                  <a:pt x="23865" y="218090"/>
                </a:lnTo>
                <a:lnTo>
                  <a:pt x="49739" y="235546"/>
                </a:lnTo>
                <a:lnTo>
                  <a:pt x="81390" y="241950"/>
                </a:lnTo>
                <a:lnTo>
                  <a:pt x="279352" y="241950"/>
                </a:lnTo>
                <a:lnTo>
                  <a:pt x="301081" y="237552"/>
                </a:lnTo>
                <a:lnTo>
                  <a:pt x="160581" y="237552"/>
                </a:lnTo>
                <a:lnTo>
                  <a:pt x="130638" y="231493"/>
                </a:lnTo>
                <a:lnTo>
                  <a:pt x="106162" y="214980"/>
                </a:lnTo>
                <a:lnTo>
                  <a:pt x="89648" y="190507"/>
                </a:lnTo>
                <a:lnTo>
                  <a:pt x="83589" y="160571"/>
                </a:lnTo>
                <a:lnTo>
                  <a:pt x="83589" y="158372"/>
                </a:lnTo>
                <a:close/>
              </a:path>
              <a:path w="400684" h="242570">
                <a:moveTo>
                  <a:pt x="316691" y="123231"/>
                </a:moveTo>
                <a:lnTo>
                  <a:pt x="81651" y="123231"/>
                </a:lnTo>
                <a:lnTo>
                  <a:pt x="126240" y="132153"/>
                </a:lnTo>
                <a:lnTo>
                  <a:pt x="163040" y="156641"/>
                </a:lnTo>
                <a:lnTo>
                  <a:pt x="188145" y="192992"/>
                </a:lnTo>
                <a:lnTo>
                  <a:pt x="197910" y="237552"/>
                </a:lnTo>
                <a:lnTo>
                  <a:pt x="202411" y="237552"/>
                </a:lnTo>
                <a:lnTo>
                  <a:pt x="211997" y="193450"/>
                </a:lnTo>
                <a:lnTo>
                  <a:pt x="236575" y="157380"/>
                </a:lnTo>
                <a:lnTo>
                  <a:pt x="272643" y="132802"/>
                </a:lnTo>
                <a:lnTo>
                  <a:pt x="316691" y="123231"/>
                </a:lnTo>
                <a:close/>
              </a:path>
              <a:path w="400684" h="242570">
                <a:moveTo>
                  <a:pt x="318953" y="0"/>
                </a:moveTo>
                <a:lnTo>
                  <a:pt x="120980" y="0"/>
                </a:lnTo>
                <a:lnTo>
                  <a:pt x="73934" y="9521"/>
                </a:lnTo>
                <a:lnTo>
                  <a:pt x="35474" y="35472"/>
                </a:lnTo>
                <a:lnTo>
                  <a:pt x="9522" y="73929"/>
                </a:lnTo>
                <a:lnTo>
                  <a:pt x="0" y="120970"/>
                </a:lnTo>
                <a:lnTo>
                  <a:pt x="0" y="123231"/>
                </a:lnTo>
                <a:lnTo>
                  <a:pt x="316691" y="123231"/>
                </a:lnTo>
                <a:lnTo>
                  <a:pt x="307121" y="167280"/>
                </a:lnTo>
                <a:lnTo>
                  <a:pt x="282543" y="203348"/>
                </a:lnTo>
                <a:lnTo>
                  <a:pt x="246472" y="227925"/>
                </a:lnTo>
                <a:lnTo>
                  <a:pt x="202182" y="237552"/>
                </a:lnTo>
                <a:lnTo>
                  <a:pt x="301081" y="237552"/>
                </a:lnTo>
                <a:lnTo>
                  <a:pt x="326399" y="232428"/>
                </a:lnTo>
                <a:lnTo>
                  <a:pt x="364859" y="206476"/>
                </a:lnTo>
                <a:lnTo>
                  <a:pt x="390811" y="168016"/>
                </a:lnTo>
                <a:lnTo>
                  <a:pt x="400333" y="120970"/>
                </a:lnTo>
                <a:lnTo>
                  <a:pt x="400333" y="118771"/>
                </a:lnTo>
                <a:lnTo>
                  <a:pt x="83640" y="118771"/>
                </a:lnTo>
                <a:lnTo>
                  <a:pt x="93220" y="74670"/>
                </a:lnTo>
                <a:lnTo>
                  <a:pt x="117794" y="38602"/>
                </a:lnTo>
                <a:lnTo>
                  <a:pt x="153862" y="14024"/>
                </a:lnTo>
                <a:lnTo>
                  <a:pt x="197910" y="4450"/>
                </a:lnTo>
                <a:lnTo>
                  <a:pt x="340941" y="4450"/>
                </a:lnTo>
                <a:lnTo>
                  <a:pt x="318953" y="0"/>
                </a:lnTo>
                <a:close/>
              </a:path>
              <a:path w="400684" h="242570">
                <a:moveTo>
                  <a:pt x="202434" y="4450"/>
                </a:moveTo>
                <a:lnTo>
                  <a:pt x="197910" y="4450"/>
                </a:lnTo>
                <a:lnTo>
                  <a:pt x="188339" y="48499"/>
                </a:lnTo>
                <a:lnTo>
                  <a:pt x="163763" y="84570"/>
                </a:lnTo>
                <a:lnTo>
                  <a:pt x="127695" y="109148"/>
                </a:lnTo>
                <a:lnTo>
                  <a:pt x="83410" y="118771"/>
                </a:lnTo>
                <a:lnTo>
                  <a:pt x="318953" y="118771"/>
                </a:lnTo>
                <a:lnTo>
                  <a:pt x="274102" y="109797"/>
                </a:lnTo>
                <a:lnTo>
                  <a:pt x="237301" y="85308"/>
                </a:lnTo>
                <a:lnTo>
                  <a:pt x="212193" y="48958"/>
                </a:lnTo>
                <a:lnTo>
                  <a:pt x="202434" y="4450"/>
                </a:lnTo>
                <a:close/>
              </a:path>
              <a:path w="400684" h="242570">
                <a:moveTo>
                  <a:pt x="340941" y="4450"/>
                </a:moveTo>
                <a:lnTo>
                  <a:pt x="240021" y="4450"/>
                </a:lnTo>
                <a:lnTo>
                  <a:pt x="269698" y="10456"/>
                </a:lnTo>
                <a:lnTo>
                  <a:pt x="294171" y="26970"/>
                </a:lnTo>
                <a:lnTo>
                  <a:pt x="310685" y="51443"/>
                </a:lnTo>
                <a:lnTo>
                  <a:pt x="316744" y="81379"/>
                </a:lnTo>
                <a:lnTo>
                  <a:pt x="316744" y="83578"/>
                </a:lnTo>
                <a:lnTo>
                  <a:pt x="400333" y="83578"/>
                </a:lnTo>
                <a:lnTo>
                  <a:pt x="400333" y="81379"/>
                </a:lnTo>
                <a:lnTo>
                  <a:pt x="393927" y="49731"/>
                </a:lnTo>
                <a:lnTo>
                  <a:pt x="376468" y="23860"/>
                </a:lnTo>
                <a:lnTo>
                  <a:pt x="350597" y="6404"/>
                </a:lnTo>
                <a:lnTo>
                  <a:pt x="340941" y="445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54">
            <a:extLst>
              <a:ext uri="{FF2B5EF4-FFF2-40B4-BE49-F238E27FC236}">
                <a16:creationId xmlns:a16="http://schemas.microsoft.com/office/drawing/2014/main" id="{21F34A01-3FC9-B1FD-8876-A3346F8CC453}"/>
              </a:ext>
            </a:extLst>
          </p:cNvPr>
          <p:cNvSpPr/>
          <p:nvPr/>
        </p:nvSpPr>
        <p:spPr>
          <a:xfrm>
            <a:off x="17891924" y="10749024"/>
            <a:ext cx="1762125" cy="208915"/>
          </a:xfrm>
          <a:custGeom>
            <a:avLst/>
            <a:gdLst/>
            <a:ahLst/>
            <a:cxnLst/>
            <a:rect l="l" t="t" r="r" b="b"/>
            <a:pathLst>
              <a:path w="1762125" h="208915">
                <a:moveTo>
                  <a:pt x="170319" y="146075"/>
                </a:moveTo>
                <a:lnTo>
                  <a:pt x="151917" y="104482"/>
                </a:lnTo>
                <a:lnTo>
                  <a:pt x="97574" y="86766"/>
                </a:lnTo>
                <a:lnTo>
                  <a:pt x="74320" y="82816"/>
                </a:lnTo>
                <a:lnTo>
                  <a:pt x="63449" y="80606"/>
                </a:lnTo>
                <a:lnTo>
                  <a:pt x="35648" y="55511"/>
                </a:lnTo>
                <a:lnTo>
                  <a:pt x="36461" y="48133"/>
                </a:lnTo>
                <a:lnTo>
                  <a:pt x="78689" y="30264"/>
                </a:lnTo>
                <a:lnTo>
                  <a:pt x="87934" y="30086"/>
                </a:lnTo>
                <a:lnTo>
                  <a:pt x="104482" y="30403"/>
                </a:lnTo>
                <a:lnTo>
                  <a:pt x="122085" y="31292"/>
                </a:lnTo>
                <a:lnTo>
                  <a:pt x="140081" y="32677"/>
                </a:lnTo>
                <a:lnTo>
                  <a:pt x="157772" y="34480"/>
                </a:lnTo>
                <a:lnTo>
                  <a:pt x="157772" y="3213"/>
                </a:lnTo>
                <a:lnTo>
                  <a:pt x="139839" y="1854"/>
                </a:lnTo>
                <a:lnTo>
                  <a:pt x="122377" y="838"/>
                </a:lnTo>
                <a:lnTo>
                  <a:pt x="105295" y="203"/>
                </a:lnTo>
                <a:lnTo>
                  <a:pt x="88519" y="0"/>
                </a:lnTo>
                <a:lnTo>
                  <a:pt x="73888" y="342"/>
                </a:lnTo>
                <a:lnTo>
                  <a:pt x="30391" y="9347"/>
                </a:lnTo>
                <a:lnTo>
                  <a:pt x="1498" y="44640"/>
                </a:lnTo>
                <a:lnTo>
                  <a:pt x="0" y="59893"/>
                </a:lnTo>
                <a:lnTo>
                  <a:pt x="4254" y="83261"/>
                </a:lnTo>
                <a:lnTo>
                  <a:pt x="17132" y="99364"/>
                </a:lnTo>
                <a:lnTo>
                  <a:pt x="38823" y="110045"/>
                </a:lnTo>
                <a:lnTo>
                  <a:pt x="69532" y="117157"/>
                </a:lnTo>
                <a:lnTo>
                  <a:pt x="94183" y="121602"/>
                </a:lnTo>
                <a:lnTo>
                  <a:pt x="105397" y="123888"/>
                </a:lnTo>
                <a:lnTo>
                  <a:pt x="134099" y="149860"/>
                </a:lnTo>
                <a:lnTo>
                  <a:pt x="133375" y="157721"/>
                </a:lnTo>
                <a:lnTo>
                  <a:pt x="98234" y="176453"/>
                </a:lnTo>
                <a:lnTo>
                  <a:pt x="74498" y="177330"/>
                </a:lnTo>
                <a:lnTo>
                  <a:pt x="57619" y="177012"/>
                </a:lnTo>
                <a:lnTo>
                  <a:pt x="39077" y="176123"/>
                </a:lnTo>
                <a:lnTo>
                  <a:pt x="19786" y="174739"/>
                </a:lnTo>
                <a:lnTo>
                  <a:pt x="584" y="172948"/>
                </a:lnTo>
                <a:lnTo>
                  <a:pt x="584" y="205092"/>
                </a:lnTo>
                <a:lnTo>
                  <a:pt x="20777" y="206451"/>
                </a:lnTo>
                <a:lnTo>
                  <a:pt x="40284" y="207454"/>
                </a:lnTo>
                <a:lnTo>
                  <a:pt x="59296" y="208089"/>
                </a:lnTo>
                <a:lnTo>
                  <a:pt x="78003" y="208305"/>
                </a:lnTo>
                <a:lnTo>
                  <a:pt x="94094" y="207848"/>
                </a:lnTo>
                <a:lnTo>
                  <a:pt x="139649" y="198069"/>
                </a:lnTo>
                <a:lnTo>
                  <a:pt x="168821" y="161759"/>
                </a:lnTo>
                <a:lnTo>
                  <a:pt x="170319" y="146075"/>
                </a:lnTo>
                <a:close/>
              </a:path>
              <a:path w="1762125" h="208915">
                <a:moveTo>
                  <a:pt x="382460" y="3543"/>
                </a:moveTo>
                <a:lnTo>
                  <a:pt x="172986" y="3543"/>
                </a:lnTo>
                <a:lnTo>
                  <a:pt x="172986" y="34023"/>
                </a:lnTo>
                <a:lnTo>
                  <a:pt x="258889" y="34023"/>
                </a:lnTo>
                <a:lnTo>
                  <a:pt x="258889" y="204203"/>
                </a:lnTo>
                <a:lnTo>
                  <a:pt x="296570" y="204203"/>
                </a:lnTo>
                <a:lnTo>
                  <a:pt x="296570" y="34023"/>
                </a:lnTo>
                <a:lnTo>
                  <a:pt x="382460" y="34023"/>
                </a:lnTo>
                <a:lnTo>
                  <a:pt x="382460" y="3543"/>
                </a:lnTo>
                <a:close/>
              </a:path>
              <a:path w="1762125" h="208915">
                <a:moveTo>
                  <a:pt x="571207" y="204203"/>
                </a:moveTo>
                <a:lnTo>
                  <a:pt x="545172" y="153670"/>
                </a:lnTo>
                <a:lnTo>
                  <a:pt x="530263" y="124739"/>
                </a:lnTo>
                <a:lnTo>
                  <a:pt x="489407" y="45466"/>
                </a:lnTo>
                <a:lnTo>
                  <a:pt x="489407" y="124739"/>
                </a:lnTo>
                <a:lnTo>
                  <a:pt x="401193" y="124739"/>
                </a:lnTo>
                <a:lnTo>
                  <a:pt x="444715" y="38265"/>
                </a:lnTo>
                <a:lnTo>
                  <a:pt x="445884" y="38265"/>
                </a:lnTo>
                <a:lnTo>
                  <a:pt x="489407" y="124739"/>
                </a:lnTo>
                <a:lnTo>
                  <a:pt x="489407" y="45466"/>
                </a:lnTo>
                <a:lnTo>
                  <a:pt x="485698" y="38265"/>
                </a:lnTo>
                <a:lnTo>
                  <a:pt x="468096" y="4089"/>
                </a:lnTo>
                <a:lnTo>
                  <a:pt x="424853" y="4089"/>
                </a:lnTo>
                <a:lnTo>
                  <a:pt x="321437" y="204203"/>
                </a:lnTo>
                <a:lnTo>
                  <a:pt x="362038" y="204203"/>
                </a:lnTo>
                <a:lnTo>
                  <a:pt x="387172" y="153670"/>
                </a:lnTo>
                <a:lnTo>
                  <a:pt x="503440" y="153670"/>
                </a:lnTo>
                <a:lnTo>
                  <a:pt x="529145" y="204203"/>
                </a:lnTo>
                <a:lnTo>
                  <a:pt x="571207" y="204203"/>
                </a:lnTo>
                <a:close/>
              </a:path>
              <a:path w="1762125" h="208915">
                <a:moveTo>
                  <a:pt x="780440" y="204216"/>
                </a:moveTo>
                <a:lnTo>
                  <a:pt x="722033" y="130302"/>
                </a:lnTo>
                <a:lnTo>
                  <a:pt x="718794" y="126199"/>
                </a:lnTo>
                <a:lnTo>
                  <a:pt x="728433" y="123977"/>
                </a:lnTo>
                <a:lnTo>
                  <a:pt x="737171" y="121132"/>
                </a:lnTo>
                <a:lnTo>
                  <a:pt x="767257" y="93268"/>
                </a:lnTo>
                <a:lnTo>
                  <a:pt x="771893" y="67195"/>
                </a:lnTo>
                <a:lnTo>
                  <a:pt x="771969" y="66319"/>
                </a:lnTo>
                <a:lnTo>
                  <a:pt x="770737" y="51739"/>
                </a:lnTo>
                <a:lnTo>
                  <a:pt x="767003" y="39116"/>
                </a:lnTo>
                <a:lnTo>
                  <a:pt x="763371" y="33020"/>
                </a:lnTo>
                <a:lnTo>
                  <a:pt x="760628" y="28397"/>
                </a:lnTo>
                <a:lnTo>
                  <a:pt x="751522" y="19570"/>
                </a:lnTo>
                <a:lnTo>
                  <a:pt x="735723" y="11239"/>
                </a:lnTo>
                <a:lnTo>
                  <a:pt x="733983" y="10820"/>
                </a:lnTo>
                <a:lnTo>
                  <a:pt x="733983" y="67195"/>
                </a:lnTo>
                <a:lnTo>
                  <a:pt x="729881" y="85661"/>
                </a:lnTo>
                <a:lnTo>
                  <a:pt x="717588" y="96367"/>
                </a:lnTo>
                <a:lnTo>
                  <a:pt x="697141" y="101333"/>
                </a:lnTo>
                <a:lnTo>
                  <a:pt x="668540" y="102539"/>
                </a:lnTo>
                <a:lnTo>
                  <a:pt x="618883" y="102539"/>
                </a:lnTo>
                <a:lnTo>
                  <a:pt x="618883" y="33020"/>
                </a:lnTo>
                <a:lnTo>
                  <a:pt x="668248" y="33020"/>
                </a:lnTo>
                <a:lnTo>
                  <a:pt x="695286" y="33921"/>
                </a:lnTo>
                <a:lnTo>
                  <a:pt x="716026" y="38265"/>
                </a:lnTo>
                <a:lnTo>
                  <a:pt x="729310" y="48539"/>
                </a:lnTo>
                <a:lnTo>
                  <a:pt x="733983" y="67195"/>
                </a:lnTo>
                <a:lnTo>
                  <a:pt x="733983" y="10820"/>
                </a:lnTo>
                <a:lnTo>
                  <a:pt x="716559" y="6578"/>
                </a:lnTo>
                <a:lnTo>
                  <a:pt x="693623" y="4533"/>
                </a:lnTo>
                <a:lnTo>
                  <a:pt x="666508" y="4089"/>
                </a:lnTo>
                <a:lnTo>
                  <a:pt x="581202" y="4089"/>
                </a:lnTo>
                <a:lnTo>
                  <a:pt x="581202" y="204216"/>
                </a:lnTo>
                <a:lnTo>
                  <a:pt x="618883" y="204216"/>
                </a:lnTo>
                <a:lnTo>
                  <a:pt x="618883" y="130581"/>
                </a:lnTo>
                <a:lnTo>
                  <a:pt x="671182" y="130581"/>
                </a:lnTo>
                <a:lnTo>
                  <a:pt x="677011" y="130302"/>
                </a:lnTo>
                <a:lnTo>
                  <a:pt x="734275" y="204216"/>
                </a:lnTo>
                <a:lnTo>
                  <a:pt x="780440" y="204216"/>
                </a:lnTo>
                <a:close/>
              </a:path>
              <a:path w="1762125" h="208915">
                <a:moveTo>
                  <a:pt x="1058316" y="4089"/>
                </a:moveTo>
                <a:lnTo>
                  <a:pt x="1006322" y="4089"/>
                </a:lnTo>
                <a:lnTo>
                  <a:pt x="931227" y="169151"/>
                </a:lnTo>
                <a:lnTo>
                  <a:pt x="929779" y="169151"/>
                </a:lnTo>
                <a:lnTo>
                  <a:pt x="853528" y="4089"/>
                </a:lnTo>
                <a:lnTo>
                  <a:pt x="801522" y="4089"/>
                </a:lnTo>
                <a:lnTo>
                  <a:pt x="801522" y="204203"/>
                </a:lnTo>
                <a:lnTo>
                  <a:pt x="834821" y="204203"/>
                </a:lnTo>
                <a:lnTo>
                  <a:pt x="834821" y="48501"/>
                </a:lnTo>
                <a:lnTo>
                  <a:pt x="836002" y="48501"/>
                </a:lnTo>
                <a:lnTo>
                  <a:pt x="908735" y="204203"/>
                </a:lnTo>
                <a:lnTo>
                  <a:pt x="948461" y="204203"/>
                </a:lnTo>
                <a:lnTo>
                  <a:pt x="1019746" y="48501"/>
                </a:lnTo>
                <a:lnTo>
                  <a:pt x="1020927" y="48501"/>
                </a:lnTo>
                <a:lnTo>
                  <a:pt x="1020927" y="204203"/>
                </a:lnTo>
                <a:lnTo>
                  <a:pt x="1058316" y="204203"/>
                </a:lnTo>
                <a:lnTo>
                  <a:pt x="1058316" y="4089"/>
                </a:lnTo>
                <a:close/>
              </a:path>
              <a:path w="1762125" h="208915">
                <a:moveTo>
                  <a:pt x="1329994" y="105168"/>
                </a:moveTo>
                <a:lnTo>
                  <a:pt x="1321816" y="55689"/>
                </a:lnTo>
                <a:lnTo>
                  <a:pt x="1304759" y="30670"/>
                </a:lnTo>
                <a:lnTo>
                  <a:pt x="1293850" y="20447"/>
                </a:lnTo>
                <a:lnTo>
                  <a:pt x="1291501" y="19215"/>
                </a:lnTo>
                <a:lnTo>
                  <a:pt x="1291501" y="105168"/>
                </a:lnTo>
                <a:lnTo>
                  <a:pt x="1286281" y="139420"/>
                </a:lnTo>
                <a:lnTo>
                  <a:pt x="1270101" y="161772"/>
                </a:lnTo>
                <a:lnTo>
                  <a:pt x="1242199" y="173939"/>
                </a:lnTo>
                <a:lnTo>
                  <a:pt x="1201813" y="177622"/>
                </a:lnTo>
                <a:lnTo>
                  <a:pt x="1161389" y="173291"/>
                </a:lnTo>
                <a:lnTo>
                  <a:pt x="1133703" y="159829"/>
                </a:lnTo>
                <a:lnTo>
                  <a:pt x="1117803" y="136575"/>
                </a:lnTo>
                <a:lnTo>
                  <a:pt x="1112710" y="102831"/>
                </a:lnTo>
                <a:lnTo>
                  <a:pt x="1117930" y="68757"/>
                </a:lnTo>
                <a:lnTo>
                  <a:pt x="1134110" y="46482"/>
                </a:lnTo>
                <a:lnTo>
                  <a:pt x="1162011" y="34353"/>
                </a:lnTo>
                <a:lnTo>
                  <a:pt x="1202397" y="30670"/>
                </a:lnTo>
                <a:lnTo>
                  <a:pt x="1242822" y="35001"/>
                </a:lnTo>
                <a:lnTo>
                  <a:pt x="1270508" y="48425"/>
                </a:lnTo>
                <a:lnTo>
                  <a:pt x="1286408" y="71589"/>
                </a:lnTo>
                <a:lnTo>
                  <a:pt x="1291501" y="105168"/>
                </a:lnTo>
                <a:lnTo>
                  <a:pt x="1291501" y="19215"/>
                </a:lnTo>
                <a:lnTo>
                  <a:pt x="1275143" y="10591"/>
                </a:lnTo>
                <a:lnTo>
                  <a:pt x="1253604" y="4305"/>
                </a:lnTo>
                <a:lnTo>
                  <a:pt x="1229106" y="977"/>
                </a:lnTo>
                <a:lnTo>
                  <a:pt x="1201534" y="0"/>
                </a:lnTo>
                <a:lnTo>
                  <a:pt x="1173568" y="977"/>
                </a:lnTo>
                <a:lnTo>
                  <a:pt x="1174534" y="977"/>
                </a:lnTo>
                <a:lnTo>
                  <a:pt x="1150696" y="4165"/>
                </a:lnTo>
                <a:lnTo>
                  <a:pt x="1110373" y="20154"/>
                </a:lnTo>
                <a:lnTo>
                  <a:pt x="1082382" y="55689"/>
                </a:lnTo>
                <a:lnTo>
                  <a:pt x="1074242" y="102831"/>
                </a:lnTo>
                <a:lnTo>
                  <a:pt x="1074242" y="105168"/>
                </a:lnTo>
                <a:lnTo>
                  <a:pt x="1082408" y="152463"/>
                </a:lnTo>
                <a:lnTo>
                  <a:pt x="1110373" y="187553"/>
                </a:lnTo>
                <a:lnTo>
                  <a:pt x="1150620" y="203949"/>
                </a:lnTo>
                <a:lnTo>
                  <a:pt x="1175461" y="207365"/>
                </a:lnTo>
                <a:lnTo>
                  <a:pt x="1176413" y="207365"/>
                </a:lnTo>
                <a:lnTo>
                  <a:pt x="1202690" y="208305"/>
                </a:lnTo>
                <a:lnTo>
                  <a:pt x="1253528" y="204101"/>
                </a:lnTo>
                <a:lnTo>
                  <a:pt x="1293850" y="187858"/>
                </a:lnTo>
                <a:lnTo>
                  <a:pt x="1304798" y="177622"/>
                </a:lnTo>
                <a:lnTo>
                  <a:pt x="1310601" y="172199"/>
                </a:lnTo>
                <a:lnTo>
                  <a:pt x="1321816" y="152755"/>
                </a:lnTo>
                <a:lnTo>
                  <a:pt x="1328102" y="129959"/>
                </a:lnTo>
                <a:lnTo>
                  <a:pt x="1329994" y="105168"/>
                </a:lnTo>
                <a:close/>
              </a:path>
              <a:path w="1762125" h="208915">
                <a:moveTo>
                  <a:pt x="1761959" y="4051"/>
                </a:moveTo>
                <a:lnTo>
                  <a:pt x="1520050" y="4051"/>
                </a:lnTo>
                <a:lnTo>
                  <a:pt x="1520050" y="156273"/>
                </a:lnTo>
                <a:lnTo>
                  <a:pt x="1519174" y="156273"/>
                </a:lnTo>
                <a:lnTo>
                  <a:pt x="1388567" y="4051"/>
                </a:lnTo>
                <a:lnTo>
                  <a:pt x="1345920" y="4051"/>
                </a:lnTo>
                <a:lnTo>
                  <a:pt x="1345920" y="204177"/>
                </a:lnTo>
                <a:lnTo>
                  <a:pt x="1380629" y="204177"/>
                </a:lnTo>
                <a:lnTo>
                  <a:pt x="1380629" y="51409"/>
                </a:lnTo>
                <a:lnTo>
                  <a:pt x="1381506" y="51409"/>
                </a:lnTo>
                <a:lnTo>
                  <a:pt x="1515046" y="204177"/>
                </a:lnTo>
                <a:lnTo>
                  <a:pt x="1554772" y="204177"/>
                </a:lnTo>
                <a:lnTo>
                  <a:pt x="1554772" y="34480"/>
                </a:lnTo>
                <a:lnTo>
                  <a:pt x="1638414" y="34480"/>
                </a:lnTo>
                <a:lnTo>
                  <a:pt x="1638414" y="204177"/>
                </a:lnTo>
                <a:lnTo>
                  <a:pt x="1676069" y="204177"/>
                </a:lnTo>
                <a:lnTo>
                  <a:pt x="1676069" y="34480"/>
                </a:lnTo>
                <a:lnTo>
                  <a:pt x="1761959" y="34480"/>
                </a:lnTo>
                <a:lnTo>
                  <a:pt x="1761959" y="4051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66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0089" y="7874602"/>
            <a:ext cx="16800195" cy="2176780"/>
          </a:xfrm>
          <a:custGeom>
            <a:avLst/>
            <a:gdLst/>
            <a:ahLst/>
            <a:cxnLst/>
            <a:rect l="l" t="t" r="r" b="b"/>
            <a:pathLst>
              <a:path w="16800195" h="2176779">
                <a:moveTo>
                  <a:pt x="16322623" y="0"/>
                </a:moveTo>
                <a:lnTo>
                  <a:pt x="477304" y="0"/>
                </a:lnTo>
                <a:lnTo>
                  <a:pt x="428503" y="2464"/>
                </a:lnTo>
                <a:lnTo>
                  <a:pt x="381112" y="9696"/>
                </a:lnTo>
                <a:lnTo>
                  <a:pt x="335370" y="21458"/>
                </a:lnTo>
                <a:lnTo>
                  <a:pt x="291517" y="37507"/>
                </a:lnTo>
                <a:lnTo>
                  <a:pt x="249794" y="57606"/>
                </a:lnTo>
                <a:lnTo>
                  <a:pt x="210440" y="81513"/>
                </a:lnTo>
                <a:lnTo>
                  <a:pt x="173696" y="108990"/>
                </a:lnTo>
                <a:lnTo>
                  <a:pt x="139800" y="139795"/>
                </a:lnTo>
                <a:lnTo>
                  <a:pt x="108994" y="173689"/>
                </a:lnTo>
                <a:lnTo>
                  <a:pt x="81517" y="210433"/>
                </a:lnTo>
                <a:lnTo>
                  <a:pt x="57608" y="249786"/>
                </a:lnTo>
                <a:lnTo>
                  <a:pt x="37509" y="291508"/>
                </a:lnTo>
                <a:lnTo>
                  <a:pt x="21458" y="335360"/>
                </a:lnTo>
                <a:lnTo>
                  <a:pt x="9697" y="381102"/>
                </a:lnTo>
                <a:lnTo>
                  <a:pt x="2464" y="428493"/>
                </a:lnTo>
                <a:lnTo>
                  <a:pt x="0" y="477294"/>
                </a:lnTo>
                <a:lnTo>
                  <a:pt x="0" y="1699278"/>
                </a:lnTo>
                <a:lnTo>
                  <a:pt x="2464" y="1748079"/>
                </a:lnTo>
                <a:lnTo>
                  <a:pt x="9697" y="1795470"/>
                </a:lnTo>
                <a:lnTo>
                  <a:pt x="21458" y="1841211"/>
                </a:lnTo>
                <a:lnTo>
                  <a:pt x="37509" y="1885063"/>
                </a:lnTo>
                <a:lnTo>
                  <a:pt x="57608" y="1926785"/>
                </a:lnTo>
                <a:lnTo>
                  <a:pt x="81517" y="1966138"/>
                </a:lnTo>
                <a:lnTo>
                  <a:pt x="108994" y="2002882"/>
                </a:lnTo>
                <a:lnTo>
                  <a:pt x="139800" y="2036776"/>
                </a:lnTo>
                <a:lnTo>
                  <a:pt x="173696" y="2067582"/>
                </a:lnTo>
                <a:lnTo>
                  <a:pt x="210440" y="2095058"/>
                </a:lnTo>
                <a:lnTo>
                  <a:pt x="249794" y="2118966"/>
                </a:lnTo>
                <a:lnTo>
                  <a:pt x="291517" y="2139064"/>
                </a:lnTo>
                <a:lnTo>
                  <a:pt x="335370" y="2155114"/>
                </a:lnTo>
                <a:lnTo>
                  <a:pt x="381112" y="2166875"/>
                </a:lnTo>
                <a:lnTo>
                  <a:pt x="428503" y="2174108"/>
                </a:lnTo>
                <a:lnTo>
                  <a:pt x="477304" y="2176572"/>
                </a:lnTo>
                <a:lnTo>
                  <a:pt x="16322623" y="2176572"/>
                </a:lnTo>
                <a:lnTo>
                  <a:pt x="16371424" y="2174108"/>
                </a:lnTo>
                <a:lnTo>
                  <a:pt x="16418815" y="2166875"/>
                </a:lnTo>
                <a:lnTo>
                  <a:pt x="16464556" y="2155114"/>
                </a:lnTo>
                <a:lnTo>
                  <a:pt x="16508408" y="2139064"/>
                </a:lnTo>
                <a:lnTo>
                  <a:pt x="16550131" y="2118966"/>
                </a:lnTo>
                <a:lnTo>
                  <a:pt x="16589484" y="2095058"/>
                </a:lnTo>
                <a:lnTo>
                  <a:pt x="16626227" y="2067582"/>
                </a:lnTo>
                <a:lnTo>
                  <a:pt x="16660122" y="2036776"/>
                </a:lnTo>
                <a:lnTo>
                  <a:pt x="16690927" y="2002882"/>
                </a:lnTo>
                <a:lnTo>
                  <a:pt x="16718403" y="1966138"/>
                </a:lnTo>
                <a:lnTo>
                  <a:pt x="16742311" y="1926785"/>
                </a:lnTo>
                <a:lnTo>
                  <a:pt x="16762409" y="1885063"/>
                </a:lnTo>
                <a:lnTo>
                  <a:pt x="16778459" y="1841211"/>
                </a:lnTo>
                <a:lnTo>
                  <a:pt x="16790220" y="1795470"/>
                </a:lnTo>
                <a:lnTo>
                  <a:pt x="16797453" y="1748079"/>
                </a:lnTo>
                <a:lnTo>
                  <a:pt x="16799917" y="1699278"/>
                </a:lnTo>
                <a:lnTo>
                  <a:pt x="16799917" y="477294"/>
                </a:lnTo>
                <a:lnTo>
                  <a:pt x="16797453" y="428493"/>
                </a:lnTo>
                <a:lnTo>
                  <a:pt x="16790220" y="381102"/>
                </a:lnTo>
                <a:lnTo>
                  <a:pt x="16778459" y="335360"/>
                </a:lnTo>
                <a:lnTo>
                  <a:pt x="16762409" y="291508"/>
                </a:lnTo>
                <a:lnTo>
                  <a:pt x="16742311" y="249786"/>
                </a:lnTo>
                <a:lnTo>
                  <a:pt x="16718403" y="210433"/>
                </a:lnTo>
                <a:lnTo>
                  <a:pt x="16690927" y="173689"/>
                </a:lnTo>
                <a:lnTo>
                  <a:pt x="16660122" y="139795"/>
                </a:lnTo>
                <a:lnTo>
                  <a:pt x="16626227" y="108990"/>
                </a:lnTo>
                <a:lnTo>
                  <a:pt x="16589484" y="81513"/>
                </a:lnTo>
                <a:lnTo>
                  <a:pt x="16550131" y="57606"/>
                </a:lnTo>
                <a:lnTo>
                  <a:pt x="16508408" y="37507"/>
                </a:lnTo>
                <a:lnTo>
                  <a:pt x="16464556" y="21458"/>
                </a:lnTo>
                <a:lnTo>
                  <a:pt x="16418815" y="9696"/>
                </a:lnTo>
                <a:lnTo>
                  <a:pt x="16371424" y="2464"/>
                </a:lnTo>
                <a:lnTo>
                  <a:pt x="16322623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87983" y="5304434"/>
            <a:ext cx="339217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spc="55" dirty="0">
                <a:solidFill>
                  <a:srgbClr val="16181D"/>
                </a:solidFill>
                <a:latin typeface="Arial"/>
                <a:cs typeface="Arial"/>
              </a:rPr>
              <a:t>konieczność</a:t>
            </a:r>
            <a:r>
              <a:rPr sz="2450" spc="-3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16181D"/>
                </a:solidFill>
                <a:latin typeface="Arial"/>
                <a:cs typeface="Arial"/>
              </a:rPr>
              <a:t>stabilizacji </a:t>
            </a:r>
            <a:r>
              <a:rPr sz="2450" spc="55" dirty="0">
                <a:solidFill>
                  <a:srgbClr val="16181D"/>
                </a:solidFill>
                <a:latin typeface="Arial"/>
                <a:cs typeface="Arial"/>
              </a:rPr>
              <a:t>częstotliwości</a:t>
            </a:r>
            <a:endParaRPr sz="2450">
              <a:latin typeface="Arial"/>
              <a:cs typeface="Arial"/>
            </a:endParaRPr>
          </a:p>
          <a:p>
            <a:pPr marL="12700" marR="875030">
              <a:lnSpc>
                <a:spcPts val="2970"/>
              </a:lnSpc>
              <a:spcBef>
                <a:spcPts val="100"/>
              </a:spcBef>
            </a:pP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i</a:t>
            </a:r>
            <a:r>
              <a:rPr sz="2450" spc="-6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60" dirty="0">
                <a:solidFill>
                  <a:srgbClr val="16181D"/>
                </a:solidFill>
                <a:latin typeface="Arial"/>
                <a:cs typeface="Arial"/>
              </a:rPr>
              <a:t>bezpieczeństwa </a:t>
            </a:r>
            <a:r>
              <a:rPr sz="2450" spc="55" dirty="0">
                <a:solidFill>
                  <a:srgbClr val="16181D"/>
                </a:solidFill>
                <a:latin typeface="Arial"/>
                <a:cs typeface="Arial"/>
              </a:rPr>
              <a:t>energetycznego.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2453" y="5304434"/>
            <a:ext cx="23825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rosnące</a:t>
            </a:r>
            <a:r>
              <a:rPr sz="2450" spc="26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35" dirty="0">
                <a:solidFill>
                  <a:srgbClr val="16181D"/>
                </a:solidFill>
                <a:latin typeface="Arial"/>
                <a:cs typeface="Arial"/>
              </a:rPr>
              <a:t>zużycie </a:t>
            </a:r>
            <a:r>
              <a:rPr sz="2450" spc="50" dirty="0">
                <a:solidFill>
                  <a:srgbClr val="16181D"/>
                </a:solidFill>
                <a:latin typeface="Arial"/>
                <a:cs typeface="Arial"/>
              </a:rPr>
              <a:t>energii</a:t>
            </a:r>
            <a:r>
              <a:rPr sz="2450" spc="-12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229" dirty="0">
                <a:solidFill>
                  <a:srgbClr val="16181D"/>
                </a:solidFill>
                <a:latin typeface="Arial"/>
                <a:cs typeface="Arial"/>
              </a:rPr>
              <a:t>w</a:t>
            </a:r>
            <a:r>
              <a:rPr sz="2450" spc="-12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16181D"/>
                </a:solidFill>
                <a:latin typeface="Arial"/>
                <a:cs typeface="Arial"/>
              </a:rPr>
              <a:t>Polsce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21821" y="5304434"/>
            <a:ext cx="2776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spc="55" dirty="0">
                <a:solidFill>
                  <a:srgbClr val="16181D"/>
                </a:solidFill>
                <a:latin typeface="Arial"/>
                <a:cs typeface="Arial"/>
              </a:rPr>
              <a:t>rozwój</a:t>
            </a:r>
            <a:r>
              <a:rPr sz="2450" spc="-5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60" dirty="0">
                <a:solidFill>
                  <a:srgbClr val="16181D"/>
                </a:solidFill>
                <a:latin typeface="Arial"/>
                <a:cs typeface="Arial"/>
              </a:rPr>
              <a:t>data</a:t>
            </a:r>
            <a:r>
              <a:rPr sz="2450" spc="-4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70" dirty="0">
                <a:solidFill>
                  <a:srgbClr val="16181D"/>
                </a:solidFill>
                <a:latin typeface="Arial"/>
                <a:cs typeface="Arial"/>
              </a:rPr>
              <a:t>center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i</a:t>
            </a:r>
            <a:r>
              <a:rPr sz="2450" spc="-6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70" dirty="0">
                <a:solidFill>
                  <a:srgbClr val="16181D"/>
                </a:solidFill>
                <a:latin typeface="Arial"/>
                <a:cs typeface="Arial"/>
              </a:rPr>
              <a:t>elektromobilności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87983" y="2686503"/>
            <a:ext cx="209232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spc="65" dirty="0">
                <a:solidFill>
                  <a:srgbClr val="16181D"/>
                </a:solidFill>
                <a:latin typeface="Arial"/>
                <a:cs typeface="Arial"/>
              </a:rPr>
              <a:t>potrzeba </a:t>
            </a:r>
            <a:r>
              <a:rPr sz="2450" spc="-10" dirty="0">
                <a:solidFill>
                  <a:srgbClr val="16181D"/>
                </a:solidFill>
                <a:latin typeface="Arial"/>
                <a:cs typeface="Arial"/>
              </a:rPr>
              <a:t>niezależności </a:t>
            </a:r>
            <a:r>
              <a:rPr sz="2450" spc="60" dirty="0">
                <a:solidFill>
                  <a:srgbClr val="16181D"/>
                </a:solidFill>
                <a:latin typeface="Arial"/>
                <a:cs typeface="Arial"/>
              </a:rPr>
              <a:t>energetycznej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21821" y="2686503"/>
            <a:ext cx="286639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wygaszanie</a:t>
            </a:r>
            <a:r>
              <a:rPr sz="2450" spc="43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100" dirty="0">
                <a:solidFill>
                  <a:srgbClr val="16181D"/>
                </a:solidFill>
                <a:latin typeface="Arial"/>
                <a:cs typeface="Arial"/>
              </a:rPr>
              <a:t>bloków </a:t>
            </a:r>
            <a:r>
              <a:rPr sz="2450" spc="120" dirty="0">
                <a:solidFill>
                  <a:srgbClr val="16181D"/>
                </a:solidFill>
                <a:latin typeface="Arial"/>
                <a:cs typeface="Arial"/>
              </a:rPr>
              <a:t>węglowych</a:t>
            </a:r>
            <a:r>
              <a:rPr sz="2450" spc="-5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16181D"/>
                </a:solidFill>
                <a:latin typeface="Arial"/>
                <a:cs typeface="Arial"/>
              </a:rPr>
              <a:t>i</a:t>
            </a:r>
            <a:r>
              <a:rPr sz="2450" spc="-5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16181D"/>
                </a:solidFill>
                <a:latin typeface="Arial"/>
                <a:cs typeface="Arial"/>
              </a:rPr>
              <a:t>szybki </a:t>
            </a:r>
            <a:r>
              <a:rPr sz="2450" spc="55" dirty="0">
                <a:solidFill>
                  <a:srgbClr val="16181D"/>
                </a:solidFill>
                <a:latin typeface="Arial"/>
                <a:cs typeface="Arial"/>
              </a:rPr>
              <a:t>rozwój</a:t>
            </a:r>
            <a:r>
              <a:rPr sz="2450" spc="-5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16181D"/>
                </a:solidFill>
                <a:latin typeface="Arial"/>
                <a:cs typeface="Arial"/>
              </a:rPr>
              <a:t>OZE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2453" y="2686503"/>
            <a:ext cx="220599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spc="40" dirty="0">
                <a:solidFill>
                  <a:srgbClr val="16181D"/>
                </a:solidFill>
                <a:latin typeface="Arial"/>
                <a:cs typeface="Arial"/>
              </a:rPr>
              <a:t>destabilizacja </a:t>
            </a:r>
            <a:r>
              <a:rPr sz="2450" spc="65" dirty="0">
                <a:solidFill>
                  <a:srgbClr val="16181D"/>
                </a:solidFill>
                <a:latin typeface="Arial"/>
                <a:cs typeface="Arial"/>
              </a:rPr>
              <a:t>systemu </a:t>
            </a:r>
            <a:r>
              <a:rPr sz="2450" spc="75" dirty="0">
                <a:solidFill>
                  <a:srgbClr val="16181D"/>
                </a:solidFill>
                <a:latin typeface="Arial"/>
                <a:cs typeface="Arial"/>
              </a:rPr>
              <a:t>elektroenerge- </a:t>
            </a:r>
            <a:r>
              <a:rPr sz="2450" spc="85" dirty="0">
                <a:solidFill>
                  <a:srgbClr val="16181D"/>
                </a:solidFill>
                <a:latin typeface="Arial"/>
                <a:cs typeface="Arial"/>
              </a:rPr>
              <a:t>tycznego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42635" y="803511"/>
            <a:ext cx="9086425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20"/>
              </a:spcBef>
            </a:pPr>
            <a:r>
              <a:rPr lang="pl-PL" spc="-140" dirty="0">
                <a:solidFill>
                  <a:srgbClr val="16181D"/>
                </a:solidFill>
              </a:rPr>
              <a:t>AKTUALNA SYTUACJA NA RYNKU ENERGII</a:t>
            </a:r>
            <a:endParaRPr spc="-140" dirty="0">
              <a:solidFill>
                <a:srgbClr val="16181D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4152" y="2725727"/>
            <a:ext cx="384873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b="1" dirty="0">
                <a:solidFill>
                  <a:srgbClr val="16181D"/>
                </a:solidFill>
                <a:latin typeface="Arial"/>
                <a:cs typeface="Arial"/>
              </a:rPr>
              <a:t>Dynamiczny</a:t>
            </a:r>
            <a:r>
              <a:rPr sz="2450" b="1" spc="-14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6181D"/>
                </a:solidFill>
                <a:latin typeface="Arial"/>
                <a:cs typeface="Arial"/>
              </a:rPr>
              <a:t>rozwój</a:t>
            </a:r>
            <a:r>
              <a:rPr sz="2450" b="1" spc="-7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b="1" spc="-25" dirty="0">
                <a:solidFill>
                  <a:srgbClr val="16181D"/>
                </a:solidFill>
                <a:latin typeface="Arial"/>
                <a:cs typeface="Arial"/>
              </a:rPr>
              <a:t>OZE </a:t>
            </a:r>
            <a:r>
              <a:rPr sz="2450" b="1" dirty="0">
                <a:solidFill>
                  <a:srgbClr val="16181D"/>
                </a:solidFill>
                <a:latin typeface="Arial"/>
                <a:cs typeface="Arial"/>
              </a:rPr>
              <a:t>stawia</a:t>
            </a:r>
            <a:r>
              <a:rPr sz="2450" b="1" spc="9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6181D"/>
                </a:solidFill>
                <a:latin typeface="Arial"/>
                <a:cs typeface="Arial"/>
              </a:rPr>
              <a:t>przed</a:t>
            </a:r>
            <a:r>
              <a:rPr sz="2450" b="1" spc="9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16181D"/>
                </a:solidFill>
                <a:latin typeface="Arial"/>
                <a:cs typeface="Arial"/>
              </a:rPr>
              <a:t>rynkiem </a:t>
            </a:r>
            <a:r>
              <a:rPr sz="2450" b="1" dirty="0">
                <a:solidFill>
                  <a:srgbClr val="16181D"/>
                </a:solidFill>
                <a:latin typeface="Arial"/>
                <a:cs typeface="Arial"/>
              </a:rPr>
              <a:t>zupełnie</a:t>
            </a:r>
            <a:r>
              <a:rPr sz="2450" b="1" spc="195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6181D"/>
                </a:solidFill>
                <a:latin typeface="Arial"/>
                <a:cs typeface="Arial"/>
              </a:rPr>
              <a:t>nowe</a:t>
            </a:r>
            <a:r>
              <a:rPr sz="2450" b="1" spc="100" dirty="0">
                <a:solidFill>
                  <a:srgbClr val="16181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16181D"/>
                </a:solidFill>
                <a:latin typeface="Arial"/>
                <a:cs typeface="Arial"/>
              </a:rPr>
              <a:t>wyzwania: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1202" y="8386709"/>
            <a:ext cx="14313535" cy="13766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90" dirty="0">
                <a:solidFill>
                  <a:srgbClr val="000002"/>
                </a:solidFill>
                <a:latin typeface="Raleway" pitchFamily="2" charset="-18"/>
                <a:cs typeface="Arial"/>
              </a:rPr>
              <a:t>Dlatego</a:t>
            </a:r>
            <a:r>
              <a:rPr sz="2950" spc="-3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80" dirty="0">
                <a:solidFill>
                  <a:srgbClr val="000002"/>
                </a:solidFill>
                <a:latin typeface="Raleway" pitchFamily="2" charset="-18"/>
                <a:cs typeface="Arial"/>
              </a:rPr>
              <a:t>właśnie</a:t>
            </a:r>
            <a:r>
              <a:rPr sz="2950" spc="7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b="1" spc="70" dirty="0">
                <a:solidFill>
                  <a:srgbClr val="000002"/>
                </a:solidFill>
                <a:latin typeface="Raleway" pitchFamily="2" charset="-18"/>
                <a:cs typeface="Arial"/>
              </a:rPr>
              <a:t>teraz</a:t>
            </a:r>
            <a:r>
              <a:rPr sz="2950" b="1" spc="-5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b="1" dirty="0">
                <a:solidFill>
                  <a:srgbClr val="000002"/>
                </a:solidFill>
                <a:latin typeface="Raleway" pitchFamily="2" charset="-18"/>
                <a:cs typeface="Arial"/>
              </a:rPr>
              <a:t>jest</a:t>
            </a:r>
            <a:r>
              <a:rPr sz="2950" b="1" spc="-1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b="1" dirty="0">
                <a:solidFill>
                  <a:srgbClr val="000002"/>
                </a:solidFill>
                <a:latin typeface="Raleway" pitchFamily="2" charset="-18"/>
                <a:cs typeface="Arial"/>
              </a:rPr>
              <a:t>najlepszy</a:t>
            </a:r>
            <a:r>
              <a:rPr sz="2950" b="1" spc="-10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b="1" spc="100" dirty="0">
                <a:solidFill>
                  <a:srgbClr val="000002"/>
                </a:solidFill>
                <a:latin typeface="Raleway" pitchFamily="2" charset="-18"/>
                <a:cs typeface="Arial"/>
              </a:rPr>
              <a:t>moment</a:t>
            </a:r>
            <a:r>
              <a:rPr sz="2950" b="1" spc="-5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b="1" spc="50" dirty="0">
                <a:solidFill>
                  <a:srgbClr val="000002"/>
                </a:solidFill>
                <a:latin typeface="Raleway" pitchFamily="2" charset="-18"/>
                <a:cs typeface="Arial"/>
              </a:rPr>
              <a:t>na</a:t>
            </a:r>
            <a:r>
              <a:rPr sz="2950" b="1" spc="-1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b="1" dirty="0">
                <a:solidFill>
                  <a:srgbClr val="000002"/>
                </a:solidFill>
                <a:latin typeface="Raleway" pitchFamily="2" charset="-18"/>
                <a:cs typeface="Arial"/>
              </a:rPr>
              <a:t>inwestycje</a:t>
            </a:r>
            <a:r>
              <a:rPr sz="2950" b="1" spc="-10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b="1" spc="204" dirty="0">
                <a:solidFill>
                  <a:srgbClr val="000002"/>
                </a:solidFill>
                <a:latin typeface="Raleway" pitchFamily="2" charset="-18"/>
                <a:cs typeface="Arial"/>
              </a:rPr>
              <a:t>w</a:t>
            </a:r>
            <a:r>
              <a:rPr sz="2950" b="1" spc="-105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lang="pl-PL" sz="2950" b="1" spc="-105" dirty="0">
                <a:solidFill>
                  <a:srgbClr val="000002"/>
                </a:solidFill>
                <a:latin typeface="Raleway" pitchFamily="2" charset="-18"/>
                <a:cs typeface="Arial"/>
              </a:rPr>
              <a:t>instalacje wytwórcze i </a:t>
            </a:r>
            <a:r>
              <a:rPr sz="2950" b="1" dirty="0" err="1">
                <a:solidFill>
                  <a:srgbClr val="000002"/>
                </a:solidFill>
                <a:latin typeface="Raleway" pitchFamily="2" charset="-18"/>
                <a:cs typeface="Arial"/>
              </a:rPr>
              <a:t>magazyny</a:t>
            </a:r>
            <a:r>
              <a:rPr sz="2950" b="1" spc="-10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b="1" spc="-10" dirty="0">
                <a:solidFill>
                  <a:srgbClr val="000002"/>
                </a:solidFill>
                <a:latin typeface="Raleway" pitchFamily="2" charset="-18"/>
                <a:cs typeface="Arial"/>
              </a:rPr>
              <a:t>energii</a:t>
            </a:r>
            <a:endParaRPr sz="2950" dirty="0">
              <a:latin typeface="Raleway" pitchFamily="2" charset="-18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950" dirty="0">
                <a:solidFill>
                  <a:srgbClr val="000002"/>
                </a:solidFill>
                <a:latin typeface="Raleway" pitchFamily="2" charset="-18"/>
                <a:cs typeface="Arial"/>
              </a:rPr>
              <a:t>–</a:t>
            </a:r>
            <a:r>
              <a:rPr sz="2950" spc="-5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114" dirty="0">
                <a:solidFill>
                  <a:srgbClr val="000002"/>
                </a:solidFill>
                <a:latin typeface="Raleway" pitchFamily="2" charset="-18"/>
                <a:cs typeface="Arial"/>
              </a:rPr>
              <a:t>to</a:t>
            </a:r>
            <a:r>
              <a:rPr sz="2950" spc="-45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50" dirty="0">
                <a:solidFill>
                  <a:srgbClr val="000002"/>
                </a:solidFill>
                <a:latin typeface="Raleway" pitchFamily="2" charset="-18"/>
                <a:cs typeface="Arial"/>
              </a:rPr>
              <a:t>nie</a:t>
            </a:r>
            <a:r>
              <a:rPr sz="2950" spc="-5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110" dirty="0">
                <a:solidFill>
                  <a:srgbClr val="000002"/>
                </a:solidFill>
                <a:latin typeface="Raleway" pitchFamily="2" charset="-18"/>
                <a:cs typeface="Arial"/>
              </a:rPr>
              <a:t>tylko</a:t>
            </a:r>
            <a:r>
              <a:rPr sz="2950" spc="-45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70" dirty="0">
                <a:solidFill>
                  <a:srgbClr val="000002"/>
                </a:solidFill>
                <a:latin typeface="Raleway" pitchFamily="2" charset="-18"/>
                <a:cs typeface="Arial"/>
              </a:rPr>
              <a:t>technologia,</a:t>
            </a:r>
            <a:r>
              <a:rPr sz="2950" spc="-5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75" dirty="0">
                <a:solidFill>
                  <a:srgbClr val="000002"/>
                </a:solidFill>
                <a:latin typeface="Raleway" pitchFamily="2" charset="-18"/>
                <a:cs typeface="Arial"/>
              </a:rPr>
              <a:t>ale</a:t>
            </a:r>
            <a:r>
              <a:rPr sz="2950" spc="-45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90" dirty="0">
                <a:solidFill>
                  <a:srgbClr val="000002"/>
                </a:solidFill>
                <a:latin typeface="Raleway" pitchFamily="2" charset="-18"/>
                <a:cs typeface="Arial"/>
              </a:rPr>
              <a:t>przede</a:t>
            </a:r>
            <a:r>
              <a:rPr sz="2950" spc="-13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85" dirty="0">
                <a:solidFill>
                  <a:srgbClr val="000002"/>
                </a:solidFill>
                <a:latin typeface="Raleway" pitchFamily="2" charset="-18"/>
                <a:cs typeface="Arial"/>
              </a:rPr>
              <a:t>wszystkim</a:t>
            </a:r>
            <a:r>
              <a:rPr sz="2950" spc="-45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75" dirty="0">
                <a:solidFill>
                  <a:srgbClr val="000002"/>
                </a:solidFill>
                <a:latin typeface="Raleway" pitchFamily="2" charset="-18"/>
                <a:cs typeface="Arial"/>
              </a:rPr>
              <a:t>stabilne</a:t>
            </a:r>
            <a:r>
              <a:rPr sz="2950" spc="-50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105" dirty="0">
                <a:solidFill>
                  <a:srgbClr val="000002"/>
                </a:solidFill>
                <a:latin typeface="Raleway" pitchFamily="2" charset="-18"/>
                <a:cs typeface="Arial"/>
              </a:rPr>
              <a:t>aktywo</a:t>
            </a:r>
            <a:r>
              <a:rPr sz="2950" spc="-45" dirty="0">
                <a:solidFill>
                  <a:srgbClr val="000002"/>
                </a:solidFill>
                <a:latin typeface="Raleway" pitchFamily="2" charset="-18"/>
                <a:cs typeface="Arial"/>
              </a:rPr>
              <a:t> </a:t>
            </a:r>
            <a:r>
              <a:rPr sz="2950" spc="-10" dirty="0">
                <a:solidFill>
                  <a:srgbClr val="000002"/>
                </a:solidFill>
                <a:latin typeface="Raleway" pitchFamily="2" charset="-18"/>
                <a:cs typeface="Arial"/>
              </a:rPr>
              <a:t>ﬁnansowe</a:t>
            </a:r>
            <a:r>
              <a:rPr sz="2950" spc="-10" dirty="0">
                <a:solidFill>
                  <a:srgbClr val="000002"/>
                </a:solidFill>
                <a:latin typeface="Arial"/>
                <a:cs typeface="Arial"/>
              </a:rPr>
              <a:t>.</a:t>
            </a:r>
            <a:endParaRPr sz="29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77408" y="2310088"/>
            <a:ext cx="1254125" cy="4890135"/>
            <a:chOff x="5577408" y="2310088"/>
            <a:chExt cx="1254125" cy="4890135"/>
          </a:xfrm>
        </p:grpSpPr>
        <p:sp>
          <p:nvSpPr>
            <p:cNvPr id="15" name="object 15"/>
            <p:cNvSpPr/>
            <p:nvPr/>
          </p:nvSpPr>
          <p:spPr>
            <a:xfrm>
              <a:off x="6075722" y="2354611"/>
              <a:ext cx="556895" cy="4801235"/>
            </a:xfrm>
            <a:custGeom>
              <a:avLst/>
              <a:gdLst/>
              <a:ahLst/>
              <a:cxnLst/>
              <a:rect l="l" t="t" r="r" b="b"/>
              <a:pathLst>
                <a:path w="556895" h="4801234">
                  <a:moveTo>
                    <a:pt x="556454" y="4800733"/>
                  </a:moveTo>
                  <a:lnTo>
                    <a:pt x="447996" y="4800733"/>
                  </a:lnTo>
                  <a:lnTo>
                    <a:pt x="399183" y="4798104"/>
                  </a:lnTo>
                  <a:lnTo>
                    <a:pt x="351892" y="4790400"/>
                  </a:lnTo>
                  <a:lnTo>
                    <a:pt x="306397" y="4777894"/>
                  </a:lnTo>
                  <a:lnTo>
                    <a:pt x="262970" y="4760860"/>
                  </a:lnTo>
                  <a:lnTo>
                    <a:pt x="221886" y="4739569"/>
                  </a:lnTo>
                  <a:lnTo>
                    <a:pt x="183417" y="4714297"/>
                  </a:lnTo>
                  <a:lnTo>
                    <a:pt x="147838" y="4685316"/>
                  </a:lnTo>
                  <a:lnTo>
                    <a:pt x="115420" y="4652899"/>
                  </a:lnTo>
                  <a:lnTo>
                    <a:pt x="86438" y="4617319"/>
                  </a:lnTo>
                  <a:lnTo>
                    <a:pt x="61165" y="4578851"/>
                  </a:lnTo>
                  <a:lnTo>
                    <a:pt x="39875" y="4537767"/>
                  </a:lnTo>
                  <a:lnTo>
                    <a:pt x="22839" y="4494340"/>
                  </a:lnTo>
                  <a:lnTo>
                    <a:pt x="10333" y="4448843"/>
                  </a:lnTo>
                  <a:lnTo>
                    <a:pt x="2628" y="4401551"/>
                  </a:lnTo>
                  <a:lnTo>
                    <a:pt x="0" y="4352736"/>
                  </a:lnTo>
                  <a:lnTo>
                    <a:pt x="0" y="1071820"/>
                  </a:lnTo>
                  <a:lnTo>
                    <a:pt x="0" y="447996"/>
                  </a:lnTo>
                  <a:lnTo>
                    <a:pt x="2628" y="399181"/>
                  </a:lnTo>
                  <a:lnTo>
                    <a:pt x="10333" y="351889"/>
                  </a:lnTo>
                  <a:lnTo>
                    <a:pt x="22839" y="306393"/>
                  </a:lnTo>
                  <a:lnTo>
                    <a:pt x="39875" y="262966"/>
                  </a:lnTo>
                  <a:lnTo>
                    <a:pt x="61165" y="221881"/>
                  </a:lnTo>
                  <a:lnTo>
                    <a:pt x="86438" y="183413"/>
                  </a:lnTo>
                  <a:lnTo>
                    <a:pt x="115420" y="147834"/>
                  </a:lnTo>
                  <a:lnTo>
                    <a:pt x="147838" y="115417"/>
                  </a:lnTo>
                  <a:lnTo>
                    <a:pt x="183417" y="86435"/>
                  </a:lnTo>
                  <a:lnTo>
                    <a:pt x="221886" y="61163"/>
                  </a:lnTo>
                  <a:lnTo>
                    <a:pt x="262970" y="39873"/>
                  </a:lnTo>
                  <a:lnTo>
                    <a:pt x="306397" y="22838"/>
                  </a:lnTo>
                  <a:lnTo>
                    <a:pt x="351892" y="10332"/>
                  </a:lnTo>
                  <a:lnTo>
                    <a:pt x="399183" y="2628"/>
                  </a:lnTo>
                  <a:lnTo>
                    <a:pt x="447996" y="0"/>
                  </a:lnTo>
                  <a:lnTo>
                    <a:pt x="556454" y="0"/>
                  </a:lnTo>
                </a:path>
              </a:pathLst>
            </a:custGeom>
            <a:ln w="89044">
              <a:solidFill>
                <a:srgbClr val="DEBE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77408" y="3332187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319" y="0"/>
                  </a:lnTo>
                </a:path>
              </a:pathLst>
            </a:custGeom>
            <a:ln w="89044">
              <a:solidFill>
                <a:srgbClr val="DEBE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36792" y="2783985"/>
              <a:ext cx="294640" cy="2912745"/>
            </a:xfrm>
            <a:custGeom>
              <a:avLst/>
              <a:gdLst/>
              <a:ahLst/>
              <a:cxnLst/>
              <a:rect l="l" t="t" r="r" b="b"/>
              <a:pathLst>
                <a:path w="294640" h="2912745">
                  <a:moveTo>
                    <a:pt x="294182" y="2765069"/>
                  </a:moveTo>
                  <a:lnTo>
                    <a:pt x="247688" y="2757576"/>
                  </a:lnTo>
                  <a:lnTo>
                    <a:pt x="207314" y="2736697"/>
                  </a:lnTo>
                  <a:lnTo>
                    <a:pt x="175475" y="2704846"/>
                  </a:lnTo>
                  <a:lnTo>
                    <a:pt x="154597" y="2664472"/>
                  </a:lnTo>
                  <a:lnTo>
                    <a:pt x="147091" y="2617978"/>
                  </a:lnTo>
                  <a:lnTo>
                    <a:pt x="139598" y="2664472"/>
                  </a:lnTo>
                  <a:lnTo>
                    <a:pt x="118719" y="2704846"/>
                  </a:lnTo>
                  <a:lnTo>
                    <a:pt x="86868" y="2736697"/>
                  </a:lnTo>
                  <a:lnTo>
                    <a:pt x="46494" y="2757576"/>
                  </a:lnTo>
                  <a:lnTo>
                    <a:pt x="0" y="2765069"/>
                  </a:lnTo>
                  <a:lnTo>
                    <a:pt x="46494" y="2772575"/>
                  </a:lnTo>
                  <a:lnTo>
                    <a:pt x="86868" y="2793454"/>
                  </a:lnTo>
                  <a:lnTo>
                    <a:pt x="118719" y="2825292"/>
                  </a:lnTo>
                  <a:lnTo>
                    <a:pt x="139598" y="2865678"/>
                  </a:lnTo>
                  <a:lnTo>
                    <a:pt x="147091" y="2912173"/>
                  </a:lnTo>
                  <a:lnTo>
                    <a:pt x="154597" y="2865678"/>
                  </a:lnTo>
                  <a:lnTo>
                    <a:pt x="175475" y="2825292"/>
                  </a:lnTo>
                  <a:lnTo>
                    <a:pt x="207314" y="2793454"/>
                  </a:lnTo>
                  <a:lnTo>
                    <a:pt x="247688" y="2772575"/>
                  </a:lnTo>
                  <a:lnTo>
                    <a:pt x="294182" y="2765069"/>
                  </a:lnTo>
                  <a:close/>
                </a:path>
                <a:path w="294640" h="2912745">
                  <a:moveTo>
                    <a:pt x="294182" y="147091"/>
                  </a:moveTo>
                  <a:lnTo>
                    <a:pt x="247688" y="139585"/>
                  </a:lnTo>
                  <a:lnTo>
                    <a:pt x="207314" y="118706"/>
                  </a:lnTo>
                  <a:lnTo>
                    <a:pt x="175475" y="86868"/>
                  </a:lnTo>
                  <a:lnTo>
                    <a:pt x="154597" y="46494"/>
                  </a:lnTo>
                  <a:lnTo>
                    <a:pt x="147091" y="0"/>
                  </a:lnTo>
                  <a:lnTo>
                    <a:pt x="139598" y="46494"/>
                  </a:lnTo>
                  <a:lnTo>
                    <a:pt x="118719" y="86868"/>
                  </a:lnTo>
                  <a:lnTo>
                    <a:pt x="86868" y="118706"/>
                  </a:lnTo>
                  <a:lnTo>
                    <a:pt x="46494" y="139585"/>
                  </a:lnTo>
                  <a:lnTo>
                    <a:pt x="0" y="147091"/>
                  </a:lnTo>
                  <a:lnTo>
                    <a:pt x="46494" y="154584"/>
                  </a:lnTo>
                  <a:lnTo>
                    <a:pt x="86868" y="175475"/>
                  </a:lnTo>
                  <a:lnTo>
                    <a:pt x="118719" y="207314"/>
                  </a:lnTo>
                  <a:lnTo>
                    <a:pt x="139598" y="247688"/>
                  </a:lnTo>
                  <a:lnTo>
                    <a:pt x="147091" y="294182"/>
                  </a:lnTo>
                  <a:lnTo>
                    <a:pt x="154597" y="247688"/>
                  </a:lnTo>
                  <a:lnTo>
                    <a:pt x="175475" y="207314"/>
                  </a:lnTo>
                  <a:lnTo>
                    <a:pt x="207314" y="175475"/>
                  </a:lnTo>
                  <a:lnTo>
                    <a:pt x="247688" y="154584"/>
                  </a:lnTo>
                  <a:lnTo>
                    <a:pt x="294182" y="147091"/>
                  </a:lnTo>
                  <a:close/>
                </a:path>
              </a:pathLst>
            </a:custGeom>
            <a:solidFill>
              <a:srgbClr val="DEB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034420" y="2783973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40" h="294639">
                <a:moveTo>
                  <a:pt x="147094" y="0"/>
                </a:moveTo>
                <a:lnTo>
                  <a:pt x="139595" y="46495"/>
                </a:lnTo>
                <a:lnTo>
                  <a:pt x="118712" y="86874"/>
                </a:lnTo>
                <a:lnTo>
                  <a:pt x="86870" y="118715"/>
                </a:lnTo>
                <a:lnTo>
                  <a:pt x="46491" y="139596"/>
                </a:lnTo>
                <a:lnTo>
                  <a:pt x="0" y="147094"/>
                </a:lnTo>
                <a:lnTo>
                  <a:pt x="46491" y="154594"/>
                </a:lnTo>
                <a:lnTo>
                  <a:pt x="86870" y="175477"/>
                </a:lnTo>
                <a:lnTo>
                  <a:pt x="118712" y="207319"/>
                </a:lnTo>
                <a:lnTo>
                  <a:pt x="139595" y="247698"/>
                </a:lnTo>
                <a:lnTo>
                  <a:pt x="147094" y="294189"/>
                </a:lnTo>
                <a:lnTo>
                  <a:pt x="154593" y="247698"/>
                </a:lnTo>
                <a:lnTo>
                  <a:pt x="175474" y="207319"/>
                </a:lnTo>
                <a:lnTo>
                  <a:pt x="207315" y="175477"/>
                </a:lnTo>
                <a:lnTo>
                  <a:pt x="247694" y="154594"/>
                </a:lnTo>
                <a:lnTo>
                  <a:pt x="294189" y="147094"/>
                </a:lnTo>
                <a:lnTo>
                  <a:pt x="247694" y="139596"/>
                </a:lnTo>
                <a:lnTo>
                  <a:pt x="207315" y="118715"/>
                </a:lnTo>
                <a:lnTo>
                  <a:pt x="175474" y="86874"/>
                </a:lnTo>
                <a:lnTo>
                  <a:pt x="154593" y="46495"/>
                </a:lnTo>
                <a:lnTo>
                  <a:pt x="147094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34420" y="5401957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40" h="294639">
                <a:moveTo>
                  <a:pt x="147094" y="0"/>
                </a:moveTo>
                <a:lnTo>
                  <a:pt x="139595" y="46495"/>
                </a:lnTo>
                <a:lnTo>
                  <a:pt x="118712" y="86874"/>
                </a:lnTo>
                <a:lnTo>
                  <a:pt x="86870" y="118715"/>
                </a:lnTo>
                <a:lnTo>
                  <a:pt x="46491" y="139596"/>
                </a:lnTo>
                <a:lnTo>
                  <a:pt x="0" y="147094"/>
                </a:lnTo>
                <a:lnTo>
                  <a:pt x="46491" y="154594"/>
                </a:lnTo>
                <a:lnTo>
                  <a:pt x="86870" y="175477"/>
                </a:lnTo>
                <a:lnTo>
                  <a:pt x="118712" y="207319"/>
                </a:lnTo>
                <a:lnTo>
                  <a:pt x="139595" y="247698"/>
                </a:lnTo>
                <a:lnTo>
                  <a:pt x="147094" y="294189"/>
                </a:lnTo>
                <a:lnTo>
                  <a:pt x="154593" y="247698"/>
                </a:lnTo>
                <a:lnTo>
                  <a:pt x="175474" y="207319"/>
                </a:lnTo>
                <a:lnTo>
                  <a:pt x="207315" y="175477"/>
                </a:lnTo>
                <a:lnTo>
                  <a:pt x="247694" y="154594"/>
                </a:lnTo>
                <a:lnTo>
                  <a:pt x="294189" y="147094"/>
                </a:lnTo>
                <a:lnTo>
                  <a:pt x="247694" y="139596"/>
                </a:lnTo>
                <a:lnTo>
                  <a:pt x="207315" y="118715"/>
                </a:lnTo>
                <a:lnTo>
                  <a:pt x="175474" y="86874"/>
                </a:lnTo>
                <a:lnTo>
                  <a:pt x="154593" y="46495"/>
                </a:lnTo>
                <a:lnTo>
                  <a:pt x="147094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34699" y="2783973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40" h="294639">
                <a:moveTo>
                  <a:pt x="147094" y="0"/>
                </a:moveTo>
                <a:lnTo>
                  <a:pt x="139596" y="46495"/>
                </a:lnTo>
                <a:lnTo>
                  <a:pt x="118715" y="86874"/>
                </a:lnTo>
                <a:lnTo>
                  <a:pt x="86874" y="118715"/>
                </a:lnTo>
                <a:lnTo>
                  <a:pt x="46495" y="139596"/>
                </a:lnTo>
                <a:lnTo>
                  <a:pt x="0" y="147094"/>
                </a:lnTo>
                <a:lnTo>
                  <a:pt x="46495" y="154594"/>
                </a:lnTo>
                <a:lnTo>
                  <a:pt x="86874" y="175477"/>
                </a:lnTo>
                <a:lnTo>
                  <a:pt x="118715" y="207319"/>
                </a:lnTo>
                <a:lnTo>
                  <a:pt x="139596" y="247698"/>
                </a:lnTo>
                <a:lnTo>
                  <a:pt x="147094" y="294189"/>
                </a:lnTo>
                <a:lnTo>
                  <a:pt x="154593" y="247698"/>
                </a:lnTo>
                <a:lnTo>
                  <a:pt x="175474" y="207319"/>
                </a:lnTo>
                <a:lnTo>
                  <a:pt x="207315" y="175477"/>
                </a:lnTo>
                <a:lnTo>
                  <a:pt x="247694" y="154594"/>
                </a:lnTo>
                <a:lnTo>
                  <a:pt x="294189" y="147094"/>
                </a:lnTo>
                <a:lnTo>
                  <a:pt x="247694" y="139596"/>
                </a:lnTo>
                <a:lnTo>
                  <a:pt x="207315" y="118715"/>
                </a:lnTo>
                <a:lnTo>
                  <a:pt x="175474" y="86874"/>
                </a:lnTo>
                <a:lnTo>
                  <a:pt x="154593" y="46495"/>
                </a:lnTo>
                <a:lnTo>
                  <a:pt x="147094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34699" y="5401957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40" h="294639">
                <a:moveTo>
                  <a:pt x="147094" y="0"/>
                </a:moveTo>
                <a:lnTo>
                  <a:pt x="139596" y="46495"/>
                </a:lnTo>
                <a:lnTo>
                  <a:pt x="118715" y="86874"/>
                </a:lnTo>
                <a:lnTo>
                  <a:pt x="86874" y="118715"/>
                </a:lnTo>
                <a:lnTo>
                  <a:pt x="46495" y="139596"/>
                </a:lnTo>
                <a:lnTo>
                  <a:pt x="0" y="147094"/>
                </a:lnTo>
                <a:lnTo>
                  <a:pt x="46495" y="154594"/>
                </a:lnTo>
                <a:lnTo>
                  <a:pt x="86874" y="175477"/>
                </a:lnTo>
                <a:lnTo>
                  <a:pt x="118715" y="207319"/>
                </a:lnTo>
                <a:lnTo>
                  <a:pt x="139596" y="247698"/>
                </a:lnTo>
                <a:lnTo>
                  <a:pt x="147094" y="294189"/>
                </a:lnTo>
                <a:lnTo>
                  <a:pt x="154593" y="247698"/>
                </a:lnTo>
                <a:lnTo>
                  <a:pt x="175474" y="207319"/>
                </a:lnTo>
                <a:lnTo>
                  <a:pt x="207315" y="175477"/>
                </a:lnTo>
                <a:lnTo>
                  <a:pt x="247694" y="154594"/>
                </a:lnTo>
                <a:lnTo>
                  <a:pt x="294189" y="147094"/>
                </a:lnTo>
                <a:lnTo>
                  <a:pt x="247694" y="139596"/>
                </a:lnTo>
                <a:lnTo>
                  <a:pt x="207315" y="118715"/>
                </a:lnTo>
                <a:lnTo>
                  <a:pt x="175474" y="86874"/>
                </a:lnTo>
                <a:lnTo>
                  <a:pt x="154593" y="46495"/>
                </a:lnTo>
                <a:lnTo>
                  <a:pt x="147094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96D25C20-C228-156E-BCD2-DA1A1F8B1EA1}"/>
              </a:ext>
            </a:extLst>
          </p:cNvPr>
          <p:cNvSpPr/>
          <p:nvPr/>
        </p:nvSpPr>
        <p:spPr>
          <a:xfrm>
            <a:off x="17768766" y="970371"/>
            <a:ext cx="805815" cy="821055"/>
          </a:xfrm>
          <a:custGeom>
            <a:avLst/>
            <a:gdLst/>
            <a:ahLst/>
            <a:cxnLst/>
            <a:rect l="l" t="t" r="r" b="b"/>
            <a:pathLst>
              <a:path w="805815" h="821055">
                <a:moveTo>
                  <a:pt x="805493" y="0"/>
                </a:moveTo>
                <a:lnTo>
                  <a:pt x="0" y="0"/>
                </a:lnTo>
                <a:lnTo>
                  <a:pt x="805493" y="821011"/>
                </a:lnTo>
                <a:lnTo>
                  <a:pt x="805493" y="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EA2EA9EF-B643-779D-69E5-3688BBFDF43A}"/>
              </a:ext>
            </a:extLst>
          </p:cNvPr>
          <p:cNvSpPr/>
          <p:nvPr/>
        </p:nvSpPr>
        <p:spPr>
          <a:xfrm>
            <a:off x="17424427" y="10660330"/>
            <a:ext cx="1762125" cy="208915"/>
          </a:xfrm>
          <a:custGeom>
            <a:avLst/>
            <a:gdLst/>
            <a:ahLst/>
            <a:cxnLst/>
            <a:rect l="l" t="t" r="r" b="b"/>
            <a:pathLst>
              <a:path w="1762125" h="208915">
                <a:moveTo>
                  <a:pt x="170319" y="146075"/>
                </a:moveTo>
                <a:lnTo>
                  <a:pt x="151917" y="104482"/>
                </a:lnTo>
                <a:lnTo>
                  <a:pt x="97574" y="86766"/>
                </a:lnTo>
                <a:lnTo>
                  <a:pt x="74320" y="82816"/>
                </a:lnTo>
                <a:lnTo>
                  <a:pt x="63449" y="80606"/>
                </a:lnTo>
                <a:lnTo>
                  <a:pt x="35648" y="55511"/>
                </a:lnTo>
                <a:lnTo>
                  <a:pt x="36461" y="48133"/>
                </a:lnTo>
                <a:lnTo>
                  <a:pt x="78689" y="30264"/>
                </a:lnTo>
                <a:lnTo>
                  <a:pt x="87934" y="30086"/>
                </a:lnTo>
                <a:lnTo>
                  <a:pt x="104482" y="30403"/>
                </a:lnTo>
                <a:lnTo>
                  <a:pt x="122085" y="31292"/>
                </a:lnTo>
                <a:lnTo>
                  <a:pt x="140081" y="32677"/>
                </a:lnTo>
                <a:lnTo>
                  <a:pt x="157772" y="34480"/>
                </a:lnTo>
                <a:lnTo>
                  <a:pt x="157772" y="3213"/>
                </a:lnTo>
                <a:lnTo>
                  <a:pt x="139839" y="1854"/>
                </a:lnTo>
                <a:lnTo>
                  <a:pt x="122377" y="838"/>
                </a:lnTo>
                <a:lnTo>
                  <a:pt x="105295" y="203"/>
                </a:lnTo>
                <a:lnTo>
                  <a:pt x="88519" y="0"/>
                </a:lnTo>
                <a:lnTo>
                  <a:pt x="73901" y="342"/>
                </a:lnTo>
                <a:lnTo>
                  <a:pt x="30391" y="9347"/>
                </a:lnTo>
                <a:lnTo>
                  <a:pt x="1498" y="44640"/>
                </a:lnTo>
                <a:lnTo>
                  <a:pt x="0" y="59893"/>
                </a:lnTo>
                <a:lnTo>
                  <a:pt x="4254" y="83261"/>
                </a:lnTo>
                <a:lnTo>
                  <a:pt x="17132" y="99364"/>
                </a:lnTo>
                <a:lnTo>
                  <a:pt x="38836" y="110045"/>
                </a:lnTo>
                <a:lnTo>
                  <a:pt x="69532" y="117157"/>
                </a:lnTo>
                <a:lnTo>
                  <a:pt x="94183" y="121602"/>
                </a:lnTo>
                <a:lnTo>
                  <a:pt x="105397" y="123888"/>
                </a:lnTo>
                <a:lnTo>
                  <a:pt x="134099" y="149860"/>
                </a:lnTo>
                <a:lnTo>
                  <a:pt x="133375" y="157721"/>
                </a:lnTo>
                <a:lnTo>
                  <a:pt x="98234" y="176453"/>
                </a:lnTo>
                <a:lnTo>
                  <a:pt x="74498" y="177330"/>
                </a:lnTo>
                <a:lnTo>
                  <a:pt x="57619" y="177012"/>
                </a:lnTo>
                <a:lnTo>
                  <a:pt x="39077" y="176123"/>
                </a:lnTo>
                <a:lnTo>
                  <a:pt x="19786" y="174739"/>
                </a:lnTo>
                <a:lnTo>
                  <a:pt x="584" y="172948"/>
                </a:lnTo>
                <a:lnTo>
                  <a:pt x="584" y="205092"/>
                </a:lnTo>
                <a:lnTo>
                  <a:pt x="20777" y="206451"/>
                </a:lnTo>
                <a:lnTo>
                  <a:pt x="40284" y="207454"/>
                </a:lnTo>
                <a:lnTo>
                  <a:pt x="59296" y="208089"/>
                </a:lnTo>
                <a:lnTo>
                  <a:pt x="78003" y="208305"/>
                </a:lnTo>
                <a:lnTo>
                  <a:pt x="94081" y="207848"/>
                </a:lnTo>
                <a:lnTo>
                  <a:pt x="139649" y="198069"/>
                </a:lnTo>
                <a:lnTo>
                  <a:pt x="168821" y="161759"/>
                </a:lnTo>
                <a:lnTo>
                  <a:pt x="170319" y="146075"/>
                </a:lnTo>
                <a:close/>
              </a:path>
              <a:path w="1762125" h="208915">
                <a:moveTo>
                  <a:pt x="382460" y="3543"/>
                </a:moveTo>
                <a:lnTo>
                  <a:pt x="172986" y="3543"/>
                </a:lnTo>
                <a:lnTo>
                  <a:pt x="172986" y="34023"/>
                </a:lnTo>
                <a:lnTo>
                  <a:pt x="258876" y="34023"/>
                </a:lnTo>
                <a:lnTo>
                  <a:pt x="258876" y="204203"/>
                </a:lnTo>
                <a:lnTo>
                  <a:pt x="296570" y="204203"/>
                </a:lnTo>
                <a:lnTo>
                  <a:pt x="296570" y="34023"/>
                </a:lnTo>
                <a:lnTo>
                  <a:pt x="382460" y="34023"/>
                </a:lnTo>
                <a:lnTo>
                  <a:pt x="382460" y="3543"/>
                </a:lnTo>
                <a:close/>
              </a:path>
              <a:path w="1762125" h="208915">
                <a:moveTo>
                  <a:pt x="571207" y="204203"/>
                </a:moveTo>
                <a:lnTo>
                  <a:pt x="545172" y="153670"/>
                </a:lnTo>
                <a:lnTo>
                  <a:pt x="530263" y="124739"/>
                </a:lnTo>
                <a:lnTo>
                  <a:pt x="489407" y="45466"/>
                </a:lnTo>
                <a:lnTo>
                  <a:pt x="489407" y="124739"/>
                </a:lnTo>
                <a:lnTo>
                  <a:pt x="401193" y="124739"/>
                </a:lnTo>
                <a:lnTo>
                  <a:pt x="444715" y="38265"/>
                </a:lnTo>
                <a:lnTo>
                  <a:pt x="445884" y="38265"/>
                </a:lnTo>
                <a:lnTo>
                  <a:pt x="489407" y="124739"/>
                </a:lnTo>
                <a:lnTo>
                  <a:pt x="489407" y="45466"/>
                </a:lnTo>
                <a:lnTo>
                  <a:pt x="485698" y="38265"/>
                </a:lnTo>
                <a:lnTo>
                  <a:pt x="468096" y="4089"/>
                </a:lnTo>
                <a:lnTo>
                  <a:pt x="424853" y="4089"/>
                </a:lnTo>
                <a:lnTo>
                  <a:pt x="321437" y="204203"/>
                </a:lnTo>
                <a:lnTo>
                  <a:pt x="362038" y="204203"/>
                </a:lnTo>
                <a:lnTo>
                  <a:pt x="387172" y="153670"/>
                </a:lnTo>
                <a:lnTo>
                  <a:pt x="503440" y="153670"/>
                </a:lnTo>
                <a:lnTo>
                  <a:pt x="529145" y="204203"/>
                </a:lnTo>
                <a:lnTo>
                  <a:pt x="571207" y="204203"/>
                </a:lnTo>
                <a:close/>
              </a:path>
              <a:path w="1762125" h="208915">
                <a:moveTo>
                  <a:pt x="780440" y="204216"/>
                </a:moveTo>
                <a:lnTo>
                  <a:pt x="722033" y="130302"/>
                </a:lnTo>
                <a:lnTo>
                  <a:pt x="718794" y="126199"/>
                </a:lnTo>
                <a:lnTo>
                  <a:pt x="728433" y="123977"/>
                </a:lnTo>
                <a:lnTo>
                  <a:pt x="737171" y="121132"/>
                </a:lnTo>
                <a:lnTo>
                  <a:pt x="767257" y="93268"/>
                </a:lnTo>
                <a:lnTo>
                  <a:pt x="771893" y="67195"/>
                </a:lnTo>
                <a:lnTo>
                  <a:pt x="771969" y="66319"/>
                </a:lnTo>
                <a:lnTo>
                  <a:pt x="770737" y="51739"/>
                </a:lnTo>
                <a:lnTo>
                  <a:pt x="767003" y="39116"/>
                </a:lnTo>
                <a:lnTo>
                  <a:pt x="763371" y="33020"/>
                </a:lnTo>
                <a:lnTo>
                  <a:pt x="760628" y="28397"/>
                </a:lnTo>
                <a:lnTo>
                  <a:pt x="751509" y="19570"/>
                </a:lnTo>
                <a:lnTo>
                  <a:pt x="735723" y="11239"/>
                </a:lnTo>
                <a:lnTo>
                  <a:pt x="733983" y="10820"/>
                </a:lnTo>
                <a:lnTo>
                  <a:pt x="733983" y="67195"/>
                </a:lnTo>
                <a:lnTo>
                  <a:pt x="729881" y="85661"/>
                </a:lnTo>
                <a:lnTo>
                  <a:pt x="717588" y="96367"/>
                </a:lnTo>
                <a:lnTo>
                  <a:pt x="697141" y="101333"/>
                </a:lnTo>
                <a:lnTo>
                  <a:pt x="668540" y="102539"/>
                </a:lnTo>
                <a:lnTo>
                  <a:pt x="618883" y="102539"/>
                </a:lnTo>
                <a:lnTo>
                  <a:pt x="618883" y="33020"/>
                </a:lnTo>
                <a:lnTo>
                  <a:pt x="668248" y="33020"/>
                </a:lnTo>
                <a:lnTo>
                  <a:pt x="695286" y="33921"/>
                </a:lnTo>
                <a:lnTo>
                  <a:pt x="716026" y="38265"/>
                </a:lnTo>
                <a:lnTo>
                  <a:pt x="729310" y="48539"/>
                </a:lnTo>
                <a:lnTo>
                  <a:pt x="733983" y="67195"/>
                </a:lnTo>
                <a:lnTo>
                  <a:pt x="733983" y="10820"/>
                </a:lnTo>
                <a:lnTo>
                  <a:pt x="716559" y="6578"/>
                </a:lnTo>
                <a:lnTo>
                  <a:pt x="693623" y="4533"/>
                </a:lnTo>
                <a:lnTo>
                  <a:pt x="666508" y="4089"/>
                </a:lnTo>
                <a:lnTo>
                  <a:pt x="581190" y="4089"/>
                </a:lnTo>
                <a:lnTo>
                  <a:pt x="581190" y="204216"/>
                </a:lnTo>
                <a:lnTo>
                  <a:pt x="618883" y="204216"/>
                </a:lnTo>
                <a:lnTo>
                  <a:pt x="618883" y="130581"/>
                </a:lnTo>
                <a:lnTo>
                  <a:pt x="671182" y="130581"/>
                </a:lnTo>
                <a:lnTo>
                  <a:pt x="677011" y="130302"/>
                </a:lnTo>
                <a:lnTo>
                  <a:pt x="734275" y="204216"/>
                </a:lnTo>
                <a:lnTo>
                  <a:pt x="780440" y="204216"/>
                </a:lnTo>
                <a:close/>
              </a:path>
              <a:path w="1762125" h="208915">
                <a:moveTo>
                  <a:pt x="1058316" y="4089"/>
                </a:moveTo>
                <a:lnTo>
                  <a:pt x="1006322" y="4089"/>
                </a:lnTo>
                <a:lnTo>
                  <a:pt x="931227" y="169151"/>
                </a:lnTo>
                <a:lnTo>
                  <a:pt x="929779" y="169151"/>
                </a:lnTo>
                <a:lnTo>
                  <a:pt x="853528" y="4089"/>
                </a:lnTo>
                <a:lnTo>
                  <a:pt x="801522" y="4089"/>
                </a:lnTo>
                <a:lnTo>
                  <a:pt x="801522" y="204203"/>
                </a:lnTo>
                <a:lnTo>
                  <a:pt x="834821" y="204203"/>
                </a:lnTo>
                <a:lnTo>
                  <a:pt x="834821" y="48501"/>
                </a:lnTo>
                <a:lnTo>
                  <a:pt x="836002" y="48501"/>
                </a:lnTo>
                <a:lnTo>
                  <a:pt x="908735" y="204203"/>
                </a:lnTo>
                <a:lnTo>
                  <a:pt x="948461" y="204203"/>
                </a:lnTo>
                <a:lnTo>
                  <a:pt x="1019746" y="48501"/>
                </a:lnTo>
                <a:lnTo>
                  <a:pt x="1020927" y="48501"/>
                </a:lnTo>
                <a:lnTo>
                  <a:pt x="1020927" y="204203"/>
                </a:lnTo>
                <a:lnTo>
                  <a:pt x="1058316" y="204203"/>
                </a:lnTo>
                <a:lnTo>
                  <a:pt x="1058316" y="4089"/>
                </a:lnTo>
                <a:close/>
              </a:path>
              <a:path w="1762125" h="208915">
                <a:moveTo>
                  <a:pt x="1329994" y="105168"/>
                </a:moveTo>
                <a:lnTo>
                  <a:pt x="1321816" y="55689"/>
                </a:lnTo>
                <a:lnTo>
                  <a:pt x="1293837" y="20447"/>
                </a:lnTo>
                <a:lnTo>
                  <a:pt x="1291501" y="19215"/>
                </a:lnTo>
                <a:lnTo>
                  <a:pt x="1291501" y="105168"/>
                </a:lnTo>
                <a:lnTo>
                  <a:pt x="1286281" y="139420"/>
                </a:lnTo>
                <a:lnTo>
                  <a:pt x="1270101" y="161772"/>
                </a:lnTo>
                <a:lnTo>
                  <a:pt x="1242199" y="173939"/>
                </a:lnTo>
                <a:lnTo>
                  <a:pt x="1201813" y="177622"/>
                </a:lnTo>
                <a:lnTo>
                  <a:pt x="1161389" y="173291"/>
                </a:lnTo>
                <a:lnTo>
                  <a:pt x="1133703" y="159829"/>
                </a:lnTo>
                <a:lnTo>
                  <a:pt x="1117803" y="136575"/>
                </a:lnTo>
                <a:lnTo>
                  <a:pt x="1112710" y="102831"/>
                </a:lnTo>
                <a:lnTo>
                  <a:pt x="1117930" y="68757"/>
                </a:lnTo>
                <a:lnTo>
                  <a:pt x="1134110" y="46482"/>
                </a:lnTo>
                <a:lnTo>
                  <a:pt x="1162011" y="34353"/>
                </a:lnTo>
                <a:lnTo>
                  <a:pt x="1202397" y="30670"/>
                </a:lnTo>
                <a:lnTo>
                  <a:pt x="1242822" y="35001"/>
                </a:lnTo>
                <a:lnTo>
                  <a:pt x="1270508" y="48425"/>
                </a:lnTo>
                <a:lnTo>
                  <a:pt x="1286408" y="71589"/>
                </a:lnTo>
                <a:lnTo>
                  <a:pt x="1291501" y="105168"/>
                </a:lnTo>
                <a:lnTo>
                  <a:pt x="1291501" y="19215"/>
                </a:lnTo>
                <a:lnTo>
                  <a:pt x="1275143" y="10591"/>
                </a:lnTo>
                <a:lnTo>
                  <a:pt x="1253604" y="4305"/>
                </a:lnTo>
                <a:lnTo>
                  <a:pt x="1229093" y="977"/>
                </a:lnTo>
                <a:lnTo>
                  <a:pt x="1201534" y="0"/>
                </a:lnTo>
                <a:lnTo>
                  <a:pt x="1173568" y="977"/>
                </a:lnTo>
                <a:lnTo>
                  <a:pt x="1174534" y="977"/>
                </a:lnTo>
                <a:lnTo>
                  <a:pt x="1150696" y="4165"/>
                </a:lnTo>
                <a:lnTo>
                  <a:pt x="1110373" y="20154"/>
                </a:lnTo>
                <a:lnTo>
                  <a:pt x="1082382" y="55689"/>
                </a:lnTo>
                <a:lnTo>
                  <a:pt x="1074242" y="102831"/>
                </a:lnTo>
                <a:lnTo>
                  <a:pt x="1074242" y="105168"/>
                </a:lnTo>
                <a:lnTo>
                  <a:pt x="1082408" y="152463"/>
                </a:lnTo>
                <a:lnTo>
                  <a:pt x="1110373" y="187553"/>
                </a:lnTo>
                <a:lnTo>
                  <a:pt x="1150620" y="203949"/>
                </a:lnTo>
                <a:lnTo>
                  <a:pt x="1175448" y="207365"/>
                </a:lnTo>
                <a:lnTo>
                  <a:pt x="1176401" y="207365"/>
                </a:lnTo>
                <a:lnTo>
                  <a:pt x="1202690" y="208305"/>
                </a:lnTo>
                <a:lnTo>
                  <a:pt x="1253528" y="204101"/>
                </a:lnTo>
                <a:lnTo>
                  <a:pt x="1293837" y="187858"/>
                </a:lnTo>
                <a:lnTo>
                  <a:pt x="1321816" y="152755"/>
                </a:lnTo>
                <a:lnTo>
                  <a:pt x="1328102" y="129959"/>
                </a:lnTo>
                <a:lnTo>
                  <a:pt x="1329994" y="105168"/>
                </a:lnTo>
                <a:close/>
              </a:path>
              <a:path w="1762125" h="208915">
                <a:moveTo>
                  <a:pt x="1761959" y="4051"/>
                </a:moveTo>
                <a:lnTo>
                  <a:pt x="1520050" y="4051"/>
                </a:lnTo>
                <a:lnTo>
                  <a:pt x="1520050" y="156273"/>
                </a:lnTo>
                <a:lnTo>
                  <a:pt x="1519174" y="156273"/>
                </a:lnTo>
                <a:lnTo>
                  <a:pt x="1388567" y="4051"/>
                </a:lnTo>
                <a:lnTo>
                  <a:pt x="1345920" y="4051"/>
                </a:lnTo>
                <a:lnTo>
                  <a:pt x="1345920" y="204177"/>
                </a:lnTo>
                <a:lnTo>
                  <a:pt x="1380629" y="204177"/>
                </a:lnTo>
                <a:lnTo>
                  <a:pt x="1380629" y="51409"/>
                </a:lnTo>
                <a:lnTo>
                  <a:pt x="1381506" y="51409"/>
                </a:lnTo>
                <a:lnTo>
                  <a:pt x="1515046" y="204177"/>
                </a:lnTo>
                <a:lnTo>
                  <a:pt x="1554772" y="204177"/>
                </a:lnTo>
                <a:lnTo>
                  <a:pt x="1554772" y="34480"/>
                </a:lnTo>
                <a:lnTo>
                  <a:pt x="1638414" y="34480"/>
                </a:lnTo>
                <a:lnTo>
                  <a:pt x="1638414" y="204177"/>
                </a:lnTo>
                <a:lnTo>
                  <a:pt x="1676069" y="204177"/>
                </a:lnTo>
                <a:lnTo>
                  <a:pt x="1676069" y="34480"/>
                </a:lnTo>
                <a:lnTo>
                  <a:pt x="1761959" y="34480"/>
                </a:lnTo>
                <a:lnTo>
                  <a:pt x="1761959" y="4051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A40D92B2-D9AD-2AD4-D827-66F8927AC13D}"/>
              </a:ext>
            </a:extLst>
          </p:cNvPr>
          <p:cNvSpPr/>
          <p:nvPr/>
        </p:nvSpPr>
        <p:spPr>
          <a:xfrm>
            <a:off x="16910050" y="10641805"/>
            <a:ext cx="400685" cy="242570"/>
          </a:xfrm>
          <a:custGeom>
            <a:avLst/>
            <a:gdLst/>
            <a:ahLst/>
            <a:cxnLst/>
            <a:rect l="l" t="t" r="r" b="b"/>
            <a:pathLst>
              <a:path w="400684" h="242570">
                <a:moveTo>
                  <a:pt x="83589" y="158372"/>
                </a:moveTo>
                <a:lnTo>
                  <a:pt x="0" y="158372"/>
                </a:lnTo>
                <a:lnTo>
                  <a:pt x="0" y="160571"/>
                </a:lnTo>
                <a:lnTo>
                  <a:pt x="6406" y="192219"/>
                </a:lnTo>
                <a:lnTo>
                  <a:pt x="23865" y="218090"/>
                </a:lnTo>
                <a:lnTo>
                  <a:pt x="49739" y="235546"/>
                </a:lnTo>
                <a:lnTo>
                  <a:pt x="81390" y="241950"/>
                </a:lnTo>
                <a:lnTo>
                  <a:pt x="279352" y="241950"/>
                </a:lnTo>
                <a:lnTo>
                  <a:pt x="301081" y="237552"/>
                </a:lnTo>
                <a:lnTo>
                  <a:pt x="160571" y="237552"/>
                </a:lnTo>
                <a:lnTo>
                  <a:pt x="130634" y="231493"/>
                </a:lnTo>
                <a:lnTo>
                  <a:pt x="106161" y="214980"/>
                </a:lnTo>
                <a:lnTo>
                  <a:pt x="89648" y="190507"/>
                </a:lnTo>
                <a:lnTo>
                  <a:pt x="83589" y="160571"/>
                </a:lnTo>
                <a:lnTo>
                  <a:pt x="83589" y="158372"/>
                </a:lnTo>
                <a:close/>
              </a:path>
              <a:path w="400684" h="242570">
                <a:moveTo>
                  <a:pt x="316691" y="123231"/>
                </a:moveTo>
                <a:lnTo>
                  <a:pt x="81651" y="123231"/>
                </a:lnTo>
                <a:lnTo>
                  <a:pt x="126239" y="132153"/>
                </a:lnTo>
                <a:lnTo>
                  <a:pt x="163036" y="156641"/>
                </a:lnTo>
                <a:lnTo>
                  <a:pt x="188141" y="192992"/>
                </a:lnTo>
                <a:lnTo>
                  <a:pt x="197910" y="237552"/>
                </a:lnTo>
                <a:lnTo>
                  <a:pt x="202411" y="237552"/>
                </a:lnTo>
                <a:lnTo>
                  <a:pt x="211997" y="193450"/>
                </a:lnTo>
                <a:lnTo>
                  <a:pt x="236575" y="157380"/>
                </a:lnTo>
                <a:lnTo>
                  <a:pt x="272643" y="132802"/>
                </a:lnTo>
                <a:lnTo>
                  <a:pt x="316691" y="123231"/>
                </a:lnTo>
                <a:close/>
              </a:path>
              <a:path w="400684" h="242570">
                <a:moveTo>
                  <a:pt x="318943" y="0"/>
                </a:moveTo>
                <a:lnTo>
                  <a:pt x="120980" y="0"/>
                </a:lnTo>
                <a:lnTo>
                  <a:pt x="73934" y="9521"/>
                </a:lnTo>
                <a:lnTo>
                  <a:pt x="35474" y="35472"/>
                </a:lnTo>
                <a:lnTo>
                  <a:pt x="9522" y="73929"/>
                </a:lnTo>
                <a:lnTo>
                  <a:pt x="0" y="120970"/>
                </a:lnTo>
                <a:lnTo>
                  <a:pt x="0" y="123231"/>
                </a:lnTo>
                <a:lnTo>
                  <a:pt x="316691" y="123231"/>
                </a:lnTo>
                <a:lnTo>
                  <a:pt x="307121" y="167280"/>
                </a:lnTo>
                <a:lnTo>
                  <a:pt x="282543" y="203348"/>
                </a:lnTo>
                <a:lnTo>
                  <a:pt x="246472" y="227925"/>
                </a:lnTo>
                <a:lnTo>
                  <a:pt x="202182" y="237552"/>
                </a:lnTo>
                <a:lnTo>
                  <a:pt x="301081" y="237552"/>
                </a:lnTo>
                <a:lnTo>
                  <a:pt x="326399" y="232428"/>
                </a:lnTo>
                <a:lnTo>
                  <a:pt x="364859" y="206476"/>
                </a:lnTo>
                <a:lnTo>
                  <a:pt x="390811" y="168016"/>
                </a:lnTo>
                <a:lnTo>
                  <a:pt x="400333" y="120970"/>
                </a:lnTo>
                <a:lnTo>
                  <a:pt x="400333" y="118771"/>
                </a:lnTo>
                <a:lnTo>
                  <a:pt x="83630" y="118771"/>
                </a:lnTo>
                <a:lnTo>
                  <a:pt x="93216" y="74670"/>
                </a:lnTo>
                <a:lnTo>
                  <a:pt x="117793" y="38602"/>
                </a:lnTo>
                <a:lnTo>
                  <a:pt x="153861" y="14024"/>
                </a:lnTo>
                <a:lnTo>
                  <a:pt x="197910" y="4450"/>
                </a:lnTo>
                <a:lnTo>
                  <a:pt x="340934" y="4450"/>
                </a:lnTo>
                <a:lnTo>
                  <a:pt x="318943" y="0"/>
                </a:lnTo>
                <a:close/>
              </a:path>
              <a:path w="400684" h="242570">
                <a:moveTo>
                  <a:pt x="202434" y="4450"/>
                </a:moveTo>
                <a:lnTo>
                  <a:pt x="197910" y="4450"/>
                </a:lnTo>
                <a:lnTo>
                  <a:pt x="188339" y="48499"/>
                </a:lnTo>
                <a:lnTo>
                  <a:pt x="163762" y="84570"/>
                </a:lnTo>
                <a:lnTo>
                  <a:pt x="127691" y="109148"/>
                </a:lnTo>
                <a:lnTo>
                  <a:pt x="83400" y="118771"/>
                </a:lnTo>
                <a:lnTo>
                  <a:pt x="318943" y="118771"/>
                </a:lnTo>
                <a:lnTo>
                  <a:pt x="274098" y="109797"/>
                </a:lnTo>
                <a:lnTo>
                  <a:pt x="237300" y="85308"/>
                </a:lnTo>
                <a:lnTo>
                  <a:pt x="212193" y="48958"/>
                </a:lnTo>
                <a:lnTo>
                  <a:pt x="202434" y="4450"/>
                </a:lnTo>
                <a:close/>
              </a:path>
              <a:path w="400684" h="242570">
                <a:moveTo>
                  <a:pt x="340934" y="4450"/>
                </a:moveTo>
                <a:lnTo>
                  <a:pt x="240021" y="4450"/>
                </a:lnTo>
                <a:lnTo>
                  <a:pt x="269698" y="10456"/>
                </a:lnTo>
                <a:lnTo>
                  <a:pt x="294171" y="26970"/>
                </a:lnTo>
                <a:lnTo>
                  <a:pt x="310685" y="51443"/>
                </a:lnTo>
                <a:lnTo>
                  <a:pt x="316744" y="81379"/>
                </a:lnTo>
                <a:lnTo>
                  <a:pt x="316744" y="83578"/>
                </a:lnTo>
                <a:lnTo>
                  <a:pt x="400333" y="83578"/>
                </a:lnTo>
                <a:lnTo>
                  <a:pt x="400333" y="81379"/>
                </a:lnTo>
                <a:lnTo>
                  <a:pt x="393927" y="49731"/>
                </a:lnTo>
                <a:lnTo>
                  <a:pt x="376467" y="23860"/>
                </a:lnTo>
                <a:lnTo>
                  <a:pt x="350593" y="6404"/>
                </a:lnTo>
                <a:lnTo>
                  <a:pt x="340934" y="445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42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11">
            <a:extLst>
              <a:ext uri="{FF2B5EF4-FFF2-40B4-BE49-F238E27FC236}">
                <a16:creationId xmlns:a16="http://schemas.microsoft.com/office/drawing/2014/main" id="{8BA026C4-CB74-48B1-D0F4-7168A0454CBA}"/>
              </a:ext>
            </a:extLst>
          </p:cNvPr>
          <p:cNvSpPr/>
          <p:nvPr/>
        </p:nvSpPr>
        <p:spPr>
          <a:xfrm>
            <a:off x="17768766" y="970371"/>
            <a:ext cx="805815" cy="821055"/>
          </a:xfrm>
          <a:custGeom>
            <a:avLst/>
            <a:gdLst/>
            <a:ahLst/>
            <a:cxnLst/>
            <a:rect l="l" t="t" r="r" b="b"/>
            <a:pathLst>
              <a:path w="805815" h="821055">
                <a:moveTo>
                  <a:pt x="805493" y="0"/>
                </a:moveTo>
                <a:lnTo>
                  <a:pt x="0" y="0"/>
                </a:lnTo>
                <a:lnTo>
                  <a:pt x="805493" y="821011"/>
                </a:lnTo>
                <a:lnTo>
                  <a:pt x="805493" y="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2">
            <a:extLst>
              <a:ext uri="{FF2B5EF4-FFF2-40B4-BE49-F238E27FC236}">
                <a16:creationId xmlns:a16="http://schemas.microsoft.com/office/drawing/2014/main" id="{F8E680D2-5483-92AA-3BAF-DEEA03E99E07}"/>
              </a:ext>
            </a:extLst>
          </p:cNvPr>
          <p:cNvSpPr/>
          <p:nvPr/>
        </p:nvSpPr>
        <p:spPr>
          <a:xfrm>
            <a:off x="1640089" y="7874602"/>
            <a:ext cx="16800195" cy="2176780"/>
          </a:xfrm>
          <a:custGeom>
            <a:avLst/>
            <a:gdLst/>
            <a:ahLst/>
            <a:cxnLst/>
            <a:rect l="l" t="t" r="r" b="b"/>
            <a:pathLst>
              <a:path w="16800195" h="2176779">
                <a:moveTo>
                  <a:pt x="16322623" y="0"/>
                </a:moveTo>
                <a:lnTo>
                  <a:pt x="477304" y="0"/>
                </a:lnTo>
                <a:lnTo>
                  <a:pt x="428503" y="2464"/>
                </a:lnTo>
                <a:lnTo>
                  <a:pt x="381112" y="9696"/>
                </a:lnTo>
                <a:lnTo>
                  <a:pt x="335370" y="21458"/>
                </a:lnTo>
                <a:lnTo>
                  <a:pt x="291517" y="37507"/>
                </a:lnTo>
                <a:lnTo>
                  <a:pt x="249794" y="57606"/>
                </a:lnTo>
                <a:lnTo>
                  <a:pt x="210440" y="81513"/>
                </a:lnTo>
                <a:lnTo>
                  <a:pt x="173696" y="108990"/>
                </a:lnTo>
                <a:lnTo>
                  <a:pt x="139800" y="139795"/>
                </a:lnTo>
                <a:lnTo>
                  <a:pt x="108994" y="173689"/>
                </a:lnTo>
                <a:lnTo>
                  <a:pt x="81517" y="210433"/>
                </a:lnTo>
                <a:lnTo>
                  <a:pt x="57608" y="249786"/>
                </a:lnTo>
                <a:lnTo>
                  <a:pt x="37509" y="291508"/>
                </a:lnTo>
                <a:lnTo>
                  <a:pt x="21458" y="335360"/>
                </a:lnTo>
                <a:lnTo>
                  <a:pt x="9697" y="381102"/>
                </a:lnTo>
                <a:lnTo>
                  <a:pt x="2464" y="428493"/>
                </a:lnTo>
                <a:lnTo>
                  <a:pt x="0" y="477294"/>
                </a:lnTo>
                <a:lnTo>
                  <a:pt x="0" y="1699278"/>
                </a:lnTo>
                <a:lnTo>
                  <a:pt x="2464" y="1748079"/>
                </a:lnTo>
                <a:lnTo>
                  <a:pt x="9697" y="1795470"/>
                </a:lnTo>
                <a:lnTo>
                  <a:pt x="21458" y="1841211"/>
                </a:lnTo>
                <a:lnTo>
                  <a:pt x="37509" y="1885063"/>
                </a:lnTo>
                <a:lnTo>
                  <a:pt x="57608" y="1926785"/>
                </a:lnTo>
                <a:lnTo>
                  <a:pt x="81517" y="1966138"/>
                </a:lnTo>
                <a:lnTo>
                  <a:pt x="108994" y="2002882"/>
                </a:lnTo>
                <a:lnTo>
                  <a:pt x="139800" y="2036776"/>
                </a:lnTo>
                <a:lnTo>
                  <a:pt x="173696" y="2067582"/>
                </a:lnTo>
                <a:lnTo>
                  <a:pt x="210440" y="2095058"/>
                </a:lnTo>
                <a:lnTo>
                  <a:pt x="249794" y="2118966"/>
                </a:lnTo>
                <a:lnTo>
                  <a:pt x="291517" y="2139064"/>
                </a:lnTo>
                <a:lnTo>
                  <a:pt x="335370" y="2155114"/>
                </a:lnTo>
                <a:lnTo>
                  <a:pt x="381112" y="2166875"/>
                </a:lnTo>
                <a:lnTo>
                  <a:pt x="428503" y="2174108"/>
                </a:lnTo>
                <a:lnTo>
                  <a:pt x="477304" y="2176572"/>
                </a:lnTo>
                <a:lnTo>
                  <a:pt x="16322623" y="2176572"/>
                </a:lnTo>
                <a:lnTo>
                  <a:pt x="16371424" y="2174108"/>
                </a:lnTo>
                <a:lnTo>
                  <a:pt x="16418815" y="2166875"/>
                </a:lnTo>
                <a:lnTo>
                  <a:pt x="16464556" y="2155114"/>
                </a:lnTo>
                <a:lnTo>
                  <a:pt x="16508408" y="2139064"/>
                </a:lnTo>
                <a:lnTo>
                  <a:pt x="16550131" y="2118966"/>
                </a:lnTo>
                <a:lnTo>
                  <a:pt x="16589484" y="2095058"/>
                </a:lnTo>
                <a:lnTo>
                  <a:pt x="16626227" y="2067582"/>
                </a:lnTo>
                <a:lnTo>
                  <a:pt x="16660122" y="2036776"/>
                </a:lnTo>
                <a:lnTo>
                  <a:pt x="16690927" y="2002882"/>
                </a:lnTo>
                <a:lnTo>
                  <a:pt x="16718403" y="1966138"/>
                </a:lnTo>
                <a:lnTo>
                  <a:pt x="16742311" y="1926785"/>
                </a:lnTo>
                <a:lnTo>
                  <a:pt x="16762409" y="1885063"/>
                </a:lnTo>
                <a:lnTo>
                  <a:pt x="16778459" y="1841211"/>
                </a:lnTo>
                <a:lnTo>
                  <a:pt x="16790220" y="1795470"/>
                </a:lnTo>
                <a:lnTo>
                  <a:pt x="16797453" y="1748079"/>
                </a:lnTo>
                <a:lnTo>
                  <a:pt x="16799917" y="1699278"/>
                </a:lnTo>
                <a:lnTo>
                  <a:pt x="16799917" y="477294"/>
                </a:lnTo>
                <a:lnTo>
                  <a:pt x="16797453" y="428493"/>
                </a:lnTo>
                <a:lnTo>
                  <a:pt x="16790220" y="381102"/>
                </a:lnTo>
                <a:lnTo>
                  <a:pt x="16778459" y="335360"/>
                </a:lnTo>
                <a:lnTo>
                  <a:pt x="16762409" y="291508"/>
                </a:lnTo>
                <a:lnTo>
                  <a:pt x="16742311" y="249786"/>
                </a:lnTo>
                <a:lnTo>
                  <a:pt x="16718403" y="210433"/>
                </a:lnTo>
                <a:lnTo>
                  <a:pt x="16690927" y="173689"/>
                </a:lnTo>
                <a:lnTo>
                  <a:pt x="16660122" y="139795"/>
                </a:lnTo>
                <a:lnTo>
                  <a:pt x="16626227" y="108990"/>
                </a:lnTo>
                <a:lnTo>
                  <a:pt x="16589484" y="81513"/>
                </a:lnTo>
                <a:lnTo>
                  <a:pt x="16550131" y="57606"/>
                </a:lnTo>
                <a:lnTo>
                  <a:pt x="16508408" y="37507"/>
                </a:lnTo>
                <a:lnTo>
                  <a:pt x="16464556" y="21458"/>
                </a:lnTo>
                <a:lnTo>
                  <a:pt x="16418815" y="9696"/>
                </a:lnTo>
                <a:lnTo>
                  <a:pt x="16371424" y="2464"/>
                </a:lnTo>
                <a:lnTo>
                  <a:pt x="16322623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3">
            <a:extLst>
              <a:ext uri="{FF2B5EF4-FFF2-40B4-BE49-F238E27FC236}">
                <a16:creationId xmlns:a16="http://schemas.microsoft.com/office/drawing/2014/main" id="{DAFB1ACC-93C7-CC05-39CD-D7C93F715460}"/>
              </a:ext>
            </a:extLst>
          </p:cNvPr>
          <p:cNvSpPr txBox="1"/>
          <p:nvPr/>
        </p:nvSpPr>
        <p:spPr>
          <a:xfrm>
            <a:off x="14487983" y="5304434"/>
            <a:ext cx="4086348" cy="189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zarządzania energią (EMS) – integrują  OZE, magazyny i odbiory, optymalizując pracę całego systemu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14">
            <a:extLst>
              <a:ext uri="{FF2B5EF4-FFF2-40B4-BE49-F238E27FC236}">
                <a16:creationId xmlns:a16="http://schemas.microsoft.com/office/drawing/2014/main" id="{501A1622-FC05-6B62-D230-BEFBA3631E4D}"/>
              </a:ext>
            </a:extLst>
          </p:cNvPr>
          <p:cNvSpPr txBox="1"/>
          <p:nvPr/>
        </p:nvSpPr>
        <p:spPr>
          <a:xfrm>
            <a:off x="6962453" y="5304434"/>
            <a:ext cx="2619827" cy="2277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ładowarki do pojazdów elektrycznych- wspierają rozwój e-mobilności i flot niskoemisyjnych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15">
            <a:extLst>
              <a:ext uri="{FF2B5EF4-FFF2-40B4-BE49-F238E27FC236}">
                <a16:creationId xmlns:a16="http://schemas.microsoft.com/office/drawing/2014/main" id="{CAF28BB6-F7E7-11F8-C3CA-A6EC04E81B6D}"/>
              </a:ext>
            </a:extLst>
          </p:cNvPr>
          <p:cNvSpPr txBox="1"/>
          <p:nvPr/>
        </p:nvSpPr>
        <p:spPr>
          <a:xfrm>
            <a:off x="10521821" y="5304434"/>
            <a:ext cx="2619827" cy="2277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inteligentne liczniki – umożliwiają precyzyjny pomiar i zarządzanie energią w czasie rzeczywistym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16">
            <a:extLst>
              <a:ext uri="{FF2B5EF4-FFF2-40B4-BE49-F238E27FC236}">
                <a16:creationId xmlns:a16="http://schemas.microsoft.com/office/drawing/2014/main" id="{7E6298B2-04FD-5764-76B4-1490C032E028}"/>
              </a:ext>
            </a:extLst>
          </p:cNvPr>
          <p:cNvSpPr txBox="1"/>
          <p:nvPr/>
        </p:nvSpPr>
        <p:spPr>
          <a:xfrm>
            <a:off x="14487983" y="2686503"/>
            <a:ext cx="4479467" cy="1515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50" spc="-1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magazyny energii – pozwalają bilansować produkcję i zużycie oraz korzystać z cen energii w okresach niskiego popytu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bject 17">
            <a:extLst>
              <a:ext uri="{FF2B5EF4-FFF2-40B4-BE49-F238E27FC236}">
                <a16:creationId xmlns:a16="http://schemas.microsoft.com/office/drawing/2014/main" id="{B33CB72A-5489-38D5-55D5-31005D8DF4F0}"/>
              </a:ext>
            </a:extLst>
          </p:cNvPr>
          <p:cNvSpPr txBox="1"/>
          <p:nvPr/>
        </p:nvSpPr>
        <p:spPr>
          <a:xfrm>
            <a:off x="10521821" y="2686503"/>
            <a:ext cx="3409428" cy="151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Pompy ciepła – nowoczesne, zeroemisyjne systemy ogrzewania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18">
            <a:extLst>
              <a:ext uri="{FF2B5EF4-FFF2-40B4-BE49-F238E27FC236}">
                <a16:creationId xmlns:a16="http://schemas.microsoft.com/office/drawing/2014/main" id="{02E3CC4F-EB4F-7880-2931-DAA7C45B5FAC}"/>
              </a:ext>
            </a:extLst>
          </p:cNvPr>
          <p:cNvSpPr txBox="1"/>
          <p:nvPr/>
        </p:nvSpPr>
        <p:spPr>
          <a:xfrm>
            <a:off x="6962453" y="2686503"/>
            <a:ext cx="2205990" cy="151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50" spc="-10" dirty="0" err="1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fotowoltaika</a:t>
            </a:r>
            <a:r>
              <a:rPr lang="pl-PL" sz="2450" spc="-1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źródło stabilnej, zielonej energii dla firm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19">
            <a:extLst>
              <a:ext uri="{FF2B5EF4-FFF2-40B4-BE49-F238E27FC236}">
                <a16:creationId xmlns:a16="http://schemas.microsoft.com/office/drawing/2014/main" id="{40100EE6-8B10-ABA4-0184-3DB8B8F184BA}"/>
              </a:ext>
            </a:extLst>
          </p:cNvPr>
          <p:cNvSpPr txBox="1"/>
          <p:nvPr/>
        </p:nvSpPr>
        <p:spPr>
          <a:xfrm>
            <a:off x="1604082" y="2725769"/>
            <a:ext cx="3848735" cy="2277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50" b="1" dirty="0">
                <a:solidFill>
                  <a:srgbClr val="16181D"/>
                </a:solidFill>
                <a:latin typeface="Raleway"/>
                <a:cs typeface="Raleway"/>
              </a:rPr>
              <a:t>Dynamiczny rozwój OZE przedefiniowuje potrzeby rynku, tworząc zapotrzebowanie na nowoczesne rozwiązania energetyczne</a:t>
            </a:r>
            <a:r>
              <a:rPr sz="2450" b="1" spc="-10" dirty="0">
                <a:solidFill>
                  <a:srgbClr val="16181D"/>
                </a:solidFill>
                <a:latin typeface="Raleway"/>
                <a:cs typeface="Raleway"/>
              </a:rPr>
              <a:t>:</a:t>
            </a:r>
            <a:endParaRPr sz="2450" dirty="0">
              <a:latin typeface="Raleway"/>
              <a:cs typeface="Raleway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66BAC368-80BD-23DF-12D2-C0D0A71656B9}"/>
              </a:ext>
            </a:extLst>
          </p:cNvPr>
          <p:cNvSpPr txBox="1"/>
          <p:nvPr/>
        </p:nvSpPr>
        <p:spPr>
          <a:xfrm>
            <a:off x="2891202" y="8386709"/>
            <a:ext cx="15238048" cy="13766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l-PL" sz="2950" b="1" dirty="0">
                <a:solidFill>
                  <a:srgbClr val="000002"/>
                </a:solidFill>
                <a:latin typeface="Raleway"/>
                <a:cs typeface="Raleway"/>
              </a:rPr>
              <a:t>STARMONT ENERGY </a:t>
            </a:r>
            <a:r>
              <a:rPr lang="pl-PL" sz="2950" dirty="0">
                <a:solidFill>
                  <a:srgbClr val="000002"/>
                </a:solidFill>
                <a:latin typeface="Raleway"/>
                <a:cs typeface="Raleway"/>
              </a:rPr>
              <a:t>to kompleksowy partner w </a:t>
            </a:r>
            <a:r>
              <a:rPr lang="pl-PL" sz="2950" b="1" dirty="0">
                <a:solidFill>
                  <a:srgbClr val="000002"/>
                </a:solidFill>
                <a:latin typeface="Raleway"/>
                <a:cs typeface="Raleway"/>
              </a:rPr>
              <a:t>transformacji energetycznej biznesu </a:t>
            </a:r>
            <a:r>
              <a:rPr lang="pl-PL" sz="2950" dirty="0">
                <a:solidFill>
                  <a:srgbClr val="000002"/>
                </a:solidFill>
                <a:latin typeface="Raleway"/>
                <a:cs typeface="Raleway"/>
              </a:rPr>
              <a:t>tam, gdzie zielona energia staje się stabilnym i przewidywalnym aktywem finansowym, realnie obniżającym koszty energii.</a:t>
            </a:r>
            <a:endParaRPr sz="2950" dirty="0">
              <a:latin typeface="Raleway"/>
              <a:cs typeface="Raleway"/>
            </a:endParaRPr>
          </a:p>
        </p:txBody>
      </p:sp>
      <p:grpSp>
        <p:nvGrpSpPr>
          <p:cNvPr id="98" name="object 21">
            <a:extLst>
              <a:ext uri="{FF2B5EF4-FFF2-40B4-BE49-F238E27FC236}">
                <a16:creationId xmlns:a16="http://schemas.microsoft.com/office/drawing/2014/main" id="{8D7F54CC-BB6D-5599-EF16-C36FDB8E72A1}"/>
              </a:ext>
            </a:extLst>
          </p:cNvPr>
          <p:cNvGrpSpPr/>
          <p:nvPr/>
        </p:nvGrpSpPr>
        <p:grpSpPr>
          <a:xfrm>
            <a:off x="5577408" y="2310088"/>
            <a:ext cx="1169670" cy="4890135"/>
            <a:chOff x="5577408" y="2310088"/>
            <a:chExt cx="1169670" cy="4890135"/>
          </a:xfrm>
        </p:grpSpPr>
        <p:sp>
          <p:nvSpPr>
            <p:cNvPr id="99" name="object 22">
              <a:extLst>
                <a:ext uri="{FF2B5EF4-FFF2-40B4-BE49-F238E27FC236}">
                  <a16:creationId xmlns:a16="http://schemas.microsoft.com/office/drawing/2014/main" id="{B3492C96-5EF1-85BE-ACEE-512703CA1735}"/>
                </a:ext>
              </a:extLst>
            </p:cNvPr>
            <p:cNvSpPr/>
            <p:nvPr/>
          </p:nvSpPr>
          <p:spPr>
            <a:xfrm>
              <a:off x="6075722" y="2354611"/>
              <a:ext cx="556895" cy="4801235"/>
            </a:xfrm>
            <a:custGeom>
              <a:avLst/>
              <a:gdLst/>
              <a:ahLst/>
              <a:cxnLst/>
              <a:rect l="l" t="t" r="r" b="b"/>
              <a:pathLst>
                <a:path w="556895" h="4801234">
                  <a:moveTo>
                    <a:pt x="556454" y="4800733"/>
                  </a:moveTo>
                  <a:lnTo>
                    <a:pt x="447996" y="4800733"/>
                  </a:lnTo>
                  <a:lnTo>
                    <a:pt x="399183" y="4798104"/>
                  </a:lnTo>
                  <a:lnTo>
                    <a:pt x="351892" y="4790400"/>
                  </a:lnTo>
                  <a:lnTo>
                    <a:pt x="306397" y="4777894"/>
                  </a:lnTo>
                  <a:lnTo>
                    <a:pt x="262970" y="4760860"/>
                  </a:lnTo>
                  <a:lnTo>
                    <a:pt x="221886" y="4739569"/>
                  </a:lnTo>
                  <a:lnTo>
                    <a:pt x="183417" y="4714297"/>
                  </a:lnTo>
                  <a:lnTo>
                    <a:pt x="147838" y="4685316"/>
                  </a:lnTo>
                  <a:lnTo>
                    <a:pt x="115420" y="4652899"/>
                  </a:lnTo>
                  <a:lnTo>
                    <a:pt x="86438" y="4617319"/>
                  </a:lnTo>
                  <a:lnTo>
                    <a:pt x="61165" y="4578851"/>
                  </a:lnTo>
                  <a:lnTo>
                    <a:pt x="39875" y="4537767"/>
                  </a:lnTo>
                  <a:lnTo>
                    <a:pt x="22839" y="4494340"/>
                  </a:lnTo>
                  <a:lnTo>
                    <a:pt x="10333" y="4448843"/>
                  </a:lnTo>
                  <a:lnTo>
                    <a:pt x="2628" y="4401551"/>
                  </a:lnTo>
                  <a:lnTo>
                    <a:pt x="0" y="4352736"/>
                  </a:lnTo>
                  <a:lnTo>
                    <a:pt x="0" y="1071820"/>
                  </a:lnTo>
                  <a:lnTo>
                    <a:pt x="0" y="447996"/>
                  </a:lnTo>
                  <a:lnTo>
                    <a:pt x="2628" y="399181"/>
                  </a:lnTo>
                  <a:lnTo>
                    <a:pt x="10333" y="351889"/>
                  </a:lnTo>
                  <a:lnTo>
                    <a:pt x="22839" y="306393"/>
                  </a:lnTo>
                  <a:lnTo>
                    <a:pt x="39875" y="262966"/>
                  </a:lnTo>
                  <a:lnTo>
                    <a:pt x="61165" y="221881"/>
                  </a:lnTo>
                  <a:lnTo>
                    <a:pt x="86438" y="183413"/>
                  </a:lnTo>
                  <a:lnTo>
                    <a:pt x="115420" y="147834"/>
                  </a:lnTo>
                  <a:lnTo>
                    <a:pt x="147838" y="115417"/>
                  </a:lnTo>
                  <a:lnTo>
                    <a:pt x="183417" y="86435"/>
                  </a:lnTo>
                  <a:lnTo>
                    <a:pt x="221886" y="61163"/>
                  </a:lnTo>
                  <a:lnTo>
                    <a:pt x="262970" y="39873"/>
                  </a:lnTo>
                  <a:lnTo>
                    <a:pt x="306397" y="22838"/>
                  </a:lnTo>
                  <a:lnTo>
                    <a:pt x="351892" y="10332"/>
                  </a:lnTo>
                  <a:lnTo>
                    <a:pt x="399183" y="2628"/>
                  </a:lnTo>
                  <a:lnTo>
                    <a:pt x="447996" y="0"/>
                  </a:lnTo>
                  <a:lnTo>
                    <a:pt x="556454" y="0"/>
                  </a:lnTo>
                </a:path>
              </a:pathLst>
            </a:custGeom>
            <a:ln w="89044">
              <a:solidFill>
                <a:srgbClr val="DEBE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23">
              <a:extLst>
                <a:ext uri="{FF2B5EF4-FFF2-40B4-BE49-F238E27FC236}">
                  <a16:creationId xmlns:a16="http://schemas.microsoft.com/office/drawing/2014/main" id="{84759A72-7358-AFDB-F5CD-B4EFACADE820}"/>
                </a:ext>
              </a:extLst>
            </p:cNvPr>
            <p:cNvSpPr/>
            <p:nvPr/>
          </p:nvSpPr>
          <p:spPr>
            <a:xfrm>
              <a:off x="5577408" y="3332187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319" y="0"/>
                  </a:lnTo>
                </a:path>
              </a:pathLst>
            </a:custGeom>
            <a:ln w="89044">
              <a:solidFill>
                <a:srgbClr val="DEBE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24">
              <a:extLst>
                <a:ext uri="{FF2B5EF4-FFF2-40B4-BE49-F238E27FC236}">
                  <a16:creationId xmlns:a16="http://schemas.microsoft.com/office/drawing/2014/main" id="{2B9E773D-49DF-8435-36F0-67567AA4C8F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419" y="2816320"/>
              <a:ext cx="229511" cy="229500"/>
            </a:xfrm>
            <a:prstGeom prst="rect">
              <a:avLst/>
            </a:prstGeom>
          </p:spPr>
        </p:pic>
        <p:pic>
          <p:nvPicPr>
            <p:cNvPr id="102" name="object 25">
              <a:extLst>
                <a:ext uri="{FF2B5EF4-FFF2-40B4-BE49-F238E27FC236}">
                  <a16:creationId xmlns:a16="http://schemas.microsoft.com/office/drawing/2014/main" id="{B8920970-17D9-708E-232E-FCF17C357E4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419" y="5434303"/>
              <a:ext cx="229511" cy="229500"/>
            </a:xfrm>
            <a:prstGeom prst="rect">
              <a:avLst/>
            </a:prstGeom>
          </p:spPr>
        </p:pic>
      </p:grpSp>
      <p:sp>
        <p:nvSpPr>
          <p:cNvPr id="103" name="object 26" descr="$PPTXTitle">
            <a:extLst>
              <a:ext uri="{FF2B5EF4-FFF2-40B4-BE49-F238E27FC236}">
                <a16:creationId xmlns:a16="http://schemas.microsoft.com/office/drawing/2014/main" id="{8EC8DD6D-67DB-D392-0915-F544DB5892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3362" y="810382"/>
            <a:ext cx="1472228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dirty="0">
                <a:solidFill>
                  <a:schemeClr val="tx1"/>
                </a:solidFill>
              </a:rPr>
              <a:t>KLUCZOWE ELEMENTY TRANSFORMACJI ENERGETYCZNEJ</a:t>
            </a:r>
            <a:endParaRPr spc="-10" dirty="0">
              <a:solidFill>
                <a:schemeClr val="tx1"/>
              </a:solidFill>
            </a:endParaRPr>
          </a:p>
        </p:txBody>
      </p:sp>
      <p:pic>
        <p:nvPicPr>
          <p:cNvPr id="104" name="object 27">
            <a:extLst>
              <a:ext uri="{FF2B5EF4-FFF2-40B4-BE49-F238E27FC236}">
                <a16:creationId xmlns:a16="http://schemas.microsoft.com/office/drawing/2014/main" id="{CEDC5F6D-2329-DD56-993A-4066BF77264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7876" y="2816320"/>
            <a:ext cx="229511" cy="229500"/>
          </a:xfrm>
          <a:prstGeom prst="rect">
            <a:avLst/>
          </a:prstGeom>
        </p:spPr>
      </p:pic>
      <p:pic>
        <p:nvPicPr>
          <p:cNvPr id="105" name="object 28">
            <a:extLst>
              <a:ext uri="{FF2B5EF4-FFF2-40B4-BE49-F238E27FC236}">
                <a16:creationId xmlns:a16="http://schemas.microsoft.com/office/drawing/2014/main" id="{3A3EB995-9037-E785-16EB-1EF820AA8C1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7876" y="5434303"/>
            <a:ext cx="229511" cy="229500"/>
          </a:xfrm>
          <a:prstGeom prst="rect">
            <a:avLst/>
          </a:prstGeom>
        </p:spPr>
      </p:pic>
      <p:pic>
        <p:nvPicPr>
          <p:cNvPr id="106" name="object 29">
            <a:extLst>
              <a:ext uri="{FF2B5EF4-FFF2-40B4-BE49-F238E27FC236}">
                <a16:creationId xmlns:a16="http://schemas.microsoft.com/office/drawing/2014/main" id="{91C98524-BD19-EA83-9FFC-F7998070B86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09569" y="2816320"/>
            <a:ext cx="229511" cy="229500"/>
          </a:xfrm>
          <a:prstGeom prst="rect">
            <a:avLst/>
          </a:prstGeom>
        </p:spPr>
      </p:pic>
      <p:pic>
        <p:nvPicPr>
          <p:cNvPr id="107" name="object 30">
            <a:extLst>
              <a:ext uri="{FF2B5EF4-FFF2-40B4-BE49-F238E27FC236}">
                <a16:creationId xmlns:a16="http://schemas.microsoft.com/office/drawing/2014/main" id="{0F01A477-B4D0-8DCB-E536-D5B8E7CB95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09569" y="5434303"/>
            <a:ext cx="229511" cy="229500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98989281-9C70-5D72-A770-9335FFFCA217}"/>
              </a:ext>
            </a:extLst>
          </p:cNvPr>
          <p:cNvSpPr/>
          <p:nvPr/>
        </p:nvSpPr>
        <p:spPr>
          <a:xfrm>
            <a:off x="17424427" y="10660330"/>
            <a:ext cx="1762125" cy="208915"/>
          </a:xfrm>
          <a:custGeom>
            <a:avLst/>
            <a:gdLst/>
            <a:ahLst/>
            <a:cxnLst/>
            <a:rect l="l" t="t" r="r" b="b"/>
            <a:pathLst>
              <a:path w="1762125" h="208915">
                <a:moveTo>
                  <a:pt x="170319" y="146075"/>
                </a:moveTo>
                <a:lnTo>
                  <a:pt x="151917" y="104482"/>
                </a:lnTo>
                <a:lnTo>
                  <a:pt x="97574" y="86766"/>
                </a:lnTo>
                <a:lnTo>
                  <a:pt x="74320" y="82816"/>
                </a:lnTo>
                <a:lnTo>
                  <a:pt x="63449" y="80606"/>
                </a:lnTo>
                <a:lnTo>
                  <a:pt x="35648" y="55511"/>
                </a:lnTo>
                <a:lnTo>
                  <a:pt x="36461" y="48133"/>
                </a:lnTo>
                <a:lnTo>
                  <a:pt x="78689" y="30264"/>
                </a:lnTo>
                <a:lnTo>
                  <a:pt x="87934" y="30086"/>
                </a:lnTo>
                <a:lnTo>
                  <a:pt x="104482" y="30403"/>
                </a:lnTo>
                <a:lnTo>
                  <a:pt x="122085" y="31292"/>
                </a:lnTo>
                <a:lnTo>
                  <a:pt x="140081" y="32677"/>
                </a:lnTo>
                <a:lnTo>
                  <a:pt x="157772" y="34480"/>
                </a:lnTo>
                <a:lnTo>
                  <a:pt x="157772" y="3213"/>
                </a:lnTo>
                <a:lnTo>
                  <a:pt x="139839" y="1854"/>
                </a:lnTo>
                <a:lnTo>
                  <a:pt x="122377" y="838"/>
                </a:lnTo>
                <a:lnTo>
                  <a:pt x="105295" y="203"/>
                </a:lnTo>
                <a:lnTo>
                  <a:pt x="88519" y="0"/>
                </a:lnTo>
                <a:lnTo>
                  <a:pt x="73901" y="342"/>
                </a:lnTo>
                <a:lnTo>
                  <a:pt x="30391" y="9347"/>
                </a:lnTo>
                <a:lnTo>
                  <a:pt x="1498" y="44640"/>
                </a:lnTo>
                <a:lnTo>
                  <a:pt x="0" y="59893"/>
                </a:lnTo>
                <a:lnTo>
                  <a:pt x="4254" y="83261"/>
                </a:lnTo>
                <a:lnTo>
                  <a:pt x="17132" y="99364"/>
                </a:lnTo>
                <a:lnTo>
                  <a:pt x="38836" y="110045"/>
                </a:lnTo>
                <a:lnTo>
                  <a:pt x="69532" y="117157"/>
                </a:lnTo>
                <a:lnTo>
                  <a:pt x="94183" y="121602"/>
                </a:lnTo>
                <a:lnTo>
                  <a:pt x="105397" y="123888"/>
                </a:lnTo>
                <a:lnTo>
                  <a:pt x="134099" y="149860"/>
                </a:lnTo>
                <a:lnTo>
                  <a:pt x="133375" y="157721"/>
                </a:lnTo>
                <a:lnTo>
                  <a:pt x="98234" y="176453"/>
                </a:lnTo>
                <a:lnTo>
                  <a:pt x="74498" y="177330"/>
                </a:lnTo>
                <a:lnTo>
                  <a:pt x="57619" y="177012"/>
                </a:lnTo>
                <a:lnTo>
                  <a:pt x="39077" y="176123"/>
                </a:lnTo>
                <a:lnTo>
                  <a:pt x="19786" y="174739"/>
                </a:lnTo>
                <a:lnTo>
                  <a:pt x="584" y="172948"/>
                </a:lnTo>
                <a:lnTo>
                  <a:pt x="584" y="205092"/>
                </a:lnTo>
                <a:lnTo>
                  <a:pt x="20777" y="206451"/>
                </a:lnTo>
                <a:lnTo>
                  <a:pt x="40284" y="207454"/>
                </a:lnTo>
                <a:lnTo>
                  <a:pt x="59296" y="208089"/>
                </a:lnTo>
                <a:lnTo>
                  <a:pt x="78003" y="208305"/>
                </a:lnTo>
                <a:lnTo>
                  <a:pt x="94081" y="207848"/>
                </a:lnTo>
                <a:lnTo>
                  <a:pt x="139649" y="198069"/>
                </a:lnTo>
                <a:lnTo>
                  <a:pt x="168821" y="161759"/>
                </a:lnTo>
                <a:lnTo>
                  <a:pt x="170319" y="146075"/>
                </a:lnTo>
                <a:close/>
              </a:path>
              <a:path w="1762125" h="208915">
                <a:moveTo>
                  <a:pt x="382460" y="3543"/>
                </a:moveTo>
                <a:lnTo>
                  <a:pt x="172986" y="3543"/>
                </a:lnTo>
                <a:lnTo>
                  <a:pt x="172986" y="34023"/>
                </a:lnTo>
                <a:lnTo>
                  <a:pt x="258876" y="34023"/>
                </a:lnTo>
                <a:lnTo>
                  <a:pt x="258876" y="204203"/>
                </a:lnTo>
                <a:lnTo>
                  <a:pt x="296570" y="204203"/>
                </a:lnTo>
                <a:lnTo>
                  <a:pt x="296570" y="34023"/>
                </a:lnTo>
                <a:lnTo>
                  <a:pt x="382460" y="34023"/>
                </a:lnTo>
                <a:lnTo>
                  <a:pt x="382460" y="3543"/>
                </a:lnTo>
                <a:close/>
              </a:path>
              <a:path w="1762125" h="208915">
                <a:moveTo>
                  <a:pt x="571207" y="204203"/>
                </a:moveTo>
                <a:lnTo>
                  <a:pt x="545172" y="153670"/>
                </a:lnTo>
                <a:lnTo>
                  <a:pt x="530263" y="124739"/>
                </a:lnTo>
                <a:lnTo>
                  <a:pt x="489407" y="45466"/>
                </a:lnTo>
                <a:lnTo>
                  <a:pt x="489407" y="124739"/>
                </a:lnTo>
                <a:lnTo>
                  <a:pt x="401193" y="124739"/>
                </a:lnTo>
                <a:lnTo>
                  <a:pt x="444715" y="38265"/>
                </a:lnTo>
                <a:lnTo>
                  <a:pt x="445884" y="38265"/>
                </a:lnTo>
                <a:lnTo>
                  <a:pt x="489407" y="124739"/>
                </a:lnTo>
                <a:lnTo>
                  <a:pt x="489407" y="45466"/>
                </a:lnTo>
                <a:lnTo>
                  <a:pt x="485698" y="38265"/>
                </a:lnTo>
                <a:lnTo>
                  <a:pt x="468096" y="4089"/>
                </a:lnTo>
                <a:lnTo>
                  <a:pt x="424853" y="4089"/>
                </a:lnTo>
                <a:lnTo>
                  <a:pt x="321437" y="204203"/>
                </a:lnTo>
                <a:lnTo>
                  <a:pt x="362038" y="204203"/>
                </a:lnTo>
                <a:lnTo>
                  <a:pt x="387172" y="153670"/>
                </a:lnTo>
                <a:lnTo>
                  <a:pt x="503440" y="153670"/>
                </a:lnTo>
                <a:lnTo>
                  <a:pt x="529145" y="204203"/>
                </a:lnTo>
                <a:lnTo>
                  <a:pt x="571207" y="204203"/>
                </a:lnTo>
                <a:close/>
              </a:path>
              <a:path w="1762125" h="208915">
                <a:moveTo>
                  <a:pt x="780440" y="204216"/>
                </a:moveTo>
                <a:lnTo>
                  <a:pt x="722033" y="130302"/>
                </a:lnTo>
                <a:lnTo>
                  <a:pt x="718794" y="126199"/>
                </a:lnTo>
                <a:lnTo>
                  <a:pt x="728433" y="123977"/>
                </a:lnTo>
                <a:lnTo>
                  <a:pt x="737171" y="121132"/>
                </a:lnTo>
                <a:lnTo>
                  <a:pt x="767257" y="93268"/>
                </a:lnTo>
                <a:lnTo>
                  <a:pt x="771893" y="67195"/>
                </a:lnTo>
                <a:lnTo>
                  <a:pt x="771969" y="66319"/>
                </a:lnTo>
                <a:lnTo>
                  <a:pt x="770737" y="51739"/>
                </a:lnTo>
                <a:lnTo>
                  <a:pt x="767003" y="39116"/>
                </a:lnTo>
                <a:lnTo>
                  <a:pt x="763371" y="33020"/>
                </a:lnTo>
                <a:lnTo>
                  <a:pt x="760628" y="28397"/>
                </a:lnTo>
                <a:lnTo>
                  <a:pt x="751509" y="19570"/>
                </a:lnTo>
                <a:lnTo>
                  <a:pt x="735723" y="11239"/>
                </a:lnTo>
                <a:lnTo>
                  <a:pt x="733983" y="10820"/>
                </a:lnTo>
                <a:lnTo>
                  <a:pt x="733983" y="67195"/>
                </a:lnTo>
                <a:lnTo>
                  <a:pt x="729881" y="85661"/>
                </a:lnTo>
                <a:lnTo>
                  <a:pt x="717588" y="96367"/>
                </a:lnTo>
                <a:lnTo>
                  <a:pt x="697141" y="101333"/>
                </a:lnTo>
                <a:lnTo>
                  <a:pt x="668540" y="102539"/>
                </a:lnTo>
                <a:lnTo>
                  <a:pt x="618883" y="102539"/>
                </a:lnTo>
                <a:lnTo>
                  <a:pt x="618883" y="33020"/>
                </a:lnTo>
                <a:lnTo>
                  <a:pt x="668248" y="33020"/>
                </a:lnTo>
                <a:lnTo>
                  <a:pt x="695286" y="33921"/>
                </a:lnTo>
                <a:lnTo>
                  <a:pt x="716026" y="38265"/>
                </a:lnTo>
                <a:lnTo>
                  <a:pt x="729310" y="48539"/>
                </a:lnTo>
                <a:lnTo>
                  <a:pt x="733983" y="67195"/>
                </a:lnTo>
                <a:lnTo>
                  <a:pt x="733983" y="10820"/>
                </a:lnTo>
                <a:lnTo>
                  <a:pt x="716559" y="6578"/>
                </a:lnTo>
                <a:lnTo>
                  <a:pt x="693623" y="4533"/>
                </a:lnTo>
                <a:lnTo>
                  <a:pt x="666508" y="4089"/>
                </a:lnTo>
                <a:lnTo>
                  <a:pt x="581190" y="4089"/>
                </a:lnTo>
                <a:lnTo>
                  <a:pt x="581190" y="204216"/>
                </a:lnTo>
                <a:lnTo>
                  <a:pt x="618883" y="204216"/>
                </a:lnTo>
                <a:lnTo>
                  <a:pt x="618883" y="130581"/>
                </a:lnTo>
                <a:lnTo>
                  <a:pt x="671182" y="130581"/>
                </a:lnTo>
                <a:lnTo>
                  <a:pt x="677011" y="130302"/>
                </a:lnTo>
                <a:lnTo>
                  <a:pt x="734275" y="204216"/>
                </a:lnTo>
                <a:lnTo>
                  <a:pt x="780440" y="204216"/>
                </a:lnTo>
                <a:close/>
              </a:path>
              <a:path w="1762125" h="208915">
                <a:moveTo>
                  <a:pt x="1058316" y="4089"/>
                </a:moveTo>
                <a:lnTo>
                  <a:pt x="1006322" y="4089"/>
                </a:lnTo>
                <a:lnTo>
                  <a:pt x="931227" y="169151"/>
                </a:lnTo>
                <a:lnTo>
                  <a:pt x="929779" y="169151"/>
                </a:lnTo>
                <a:lnTo>
                  <a:pt x="853528" y="4089"/>
                </a:lnTo>
                <a:lnTo>
                  <a:pt x="801522" y="4089"/>
                </a:lnTo>
                <a:lnTo>
                  <a:pt x="801522" y="204203"/>
                </a:lnTo>
                <a:lnTo>
                  <a:pt x="834821" y="204203"/>
                </a:lnTo>
                <a:lnTo>
                  <a:pt x="834821" y="48501"/>
                </a:lnTo>
                <a:lnTo>
                  <a:pt x="836002" y="48501"/>
                </a:lnTo>
                <a:lnTo>
                  <a:pt x="908735" y="204203"/>
                </a:lnTo>
                <a:lnTo>
                  <a:pt x="948461" y="204203"/>
                </a:lnTo>
                <a:lnTo>
                  <a:pt x="1019746" y="48501"/>
                </a:lnTo>
                <a:lnTo>
                  <a:pt x="1020927" y="48501"/>
                </a:lnTo>
                <a:lnTo>
                  <a:pt x="1020927" y="204203"/>
                </a:lnTo>
                <a:lnTo>
                  <a:pt x="1058316" y="204203"/>
                </a:lnTo>
                <a:lnTo>
                  <a:pt x="1058316" y="4089"/>
                </a:lnTo>
                <a:close/>
              </a:path>
              <a:path w="1762125" h="208915">
                <a:moveTo>
                  <a:pt x="1329994" y="105168"/>
                </a:moveTo>
                <a:lnTo>
                  <a:pt x="1321816" y="55689"/>
                </a:lnTo>
                <a:lnTo>
                  <a:pt x="1293837" y="20447"/>
                </a:lnTo>
                <a:lnTo>
                  <a:pt x="1291501" y="19215"/>
                </a:lnTo>
                <a:lnTo>
                  <a:pt x="1291501" y="105168"/>
                </a:lnTo>
                <a:lnTo>
                  <a:pt x="1286281" y="139420"/>
                </a:lnTo>
                <a:lnTo>
                  <a:pt x="1270101" y="161772"/>
                </a:lnTo>
                <a:lnTo>
                  <a:pt x="1242199" y="173939"/>
                </a:lnTo>
                <a:lnTo>
                  <a:pt x="1201813" y="177622"/>
                </a:lnTo>
                <a:lnTo>
                  <a:pt x="1161389" y="173291"/>
                </a:lnTo>
                <a:lnTo>
                  <a:pt x="1133703" y="159829"/>
                </a:lnTo>
                <a:lnTo>
                  <a:pt x="1117803" y="136575"/>
                </a:lnTo>
                <a:lnTo>
                  <a:pt x="1112710" y="102831"/>
                </a:lnTo>
                <a:lnTo>
                  <a:pt x="1117930" y="68757"/>
                </a:lnTo>
                <a:lnTo>
                  <a:pt x="1134110" y="46482"/>
                </a:lnTo>
                <a:lnTo>
                  <a:pt x="1162011" y="34353"/>
                </a:lnTo>
                <a:lnTo>
                  <a:pt x="1202397" y="30670"/>
                </a:lnTo>
                <a:lnTo>
                  <a:pt x="1242822" y="35001"/>
                </a:lnTo>
                <a:lnTo>
                  <a:pt x="1270508" y="48425"/>
                </a:lnTo>
                <a:lnTo>
                  <a:pt x="1286408" y="71589"/>
                </a:lnTo>
                <a:lnTo>
                  <a:pt x="1291501" y="105168"/>
                </a:lnTo>
                <a:lnTo>
                  <a:pt x="1291501" y="19215"/>
                </a:lnTo>
                <a:lnTo>
                  <a:pt x="1275143" y="10591"/>
                </a:lnTo>
                <a:lnTo>
                  <a:pt x="1253604" y="4305"/>
                </a:lnTo>
                <a:lnTo>
                  <a:pt x="1229093" y="977"/>
                </a:lnTo>
                <a:lnTo>
                  <a:pt x="1201534" y="0"/>
                </a:lnTo>
                <a:lnTo>
                  <a:pt x="1173568" y="977"/>
                </a:lnTo>
                <a:lnTo>
                  <a:pt x="1174534" y="977"/>
                </a:lnTo>
                <a:lnTo>
                  <a:pt x="1150696" y="4165"/>
                </a:lnTo>
                <a:lnTo>
                  <a:pt x="1110373" y="20154"/>
                </a:lnTo>
                <a:lnTo>
                  <a:pt x="1082382" y="55689"/>
                </a:lnTo>
                <a:lnTo>
                  <a:pt x="1074242" y="102831"/>
                </a:lnTo>
                <a:lnTo>
                  <a:pt x="1074242" y="105168"/>
                </a:lnTo>
                <a:lnTo>
                  <a:pt x="1082408" y="152463"/>
                </a:lnTo>
                <a:lnTo>
                  <a:pt x="1110373" y="187553"/>
                </a:lnTo>
                <a:lnTo>
                  <a:pt x="1150620" y="203949"/>
                </a:lnTo>
                <a:lnTo>
                  <a:pt x="1175448" y="207365"/>
                </a:lnTo>
                <a:lnTo>
                  <a:pt x="1176401" y="207365"/>
                </a:lnTo>
                <a:lnTo>
                  <a:pt x="1202690" y="208305"/>
                </a:lnTo>
                <a:lnTo>
                  <a:pt x="1253528" y="204101"/>
                </a:lnTo>
                <a:lnTo>
                  <a:pt x="1293837" y="187858"/>
                </a:lnTo>
                <a:lnTo>
                  <a:pt x="1321816" y="152755"/>
                </a:lnTo>
                <a:lnTo>
                  <a:pt x="1328102" y="129959"/>
                </a:lnTo>
                <a:lnTo>
                  <a:pt x="1329994" y="105168"/>
                </a:lnTo>
                <a:close/>
              </a:path>
              <a:path w="1762125" h="208915">
                <a:moveTo>
                  <a:pt x="1761959" y="4051"/>
                </a:moveTo>
                <a:lnTo>
                  <a:pt x="1520050" y="4051"/>
                </a:lnTo>
                <a:lnTo>
                  <a:pt x="1520050" y="156273"/>
                </a:lnTo>
                <a:lnTo>
                  <a:pt x="1519174" y="156273"/>
                </a:lnTo>
                <a:lnTo>
                  <a:pt x="1388567" y="4051"/>
                </a:lnTo>
                <a:lnTo>
                  <a:pt x="1345920" y="4051"/>
                </a:lnTo>
                <a:lnTo>
                  <a:pt x="1345920" y="204177"/>
                </a:lnTo>
                <a:lnTo>
                  <a:pt x="1380629" y="204177"/>
                </a:lnTo>
                <a:lnTo>
                  <a:pt x="1380629" y="51409"/>
                </a:lnTo>
                <a:lnTo>
                  <a:pt x="1381506" y="51409"/>
                </a:lnTo>
                <a:lnTo>
                  <a:pt x="1515046" y="204177"/>
                </a:lnTo>
                <a:lnTo>
                  <a:pt x="1554772" y="204177"/>
                </a:lnTo>
                <a:lnTo>
                  <a:pt x="1554772" y="34480"/>
                </a:lnTo>
                <a:lnTo>
                  <a:pt x="1638414" y="34480"/>
                </a:lnTo>
                <a:lnTo>
                  <a:pt x="1638414" y="204177"/>
                </a:lnTo>
                <a:lnTo>
                  <a:pt x="1676069" y="204177"/>
                </a:lnTo>
                <a:lnTo>
                  <a:pt x="1676069" y="34480"/>
                </a:lnTo>
                <a:lnTo>
                  <a:pt x="1761959" y="34480"/>
                </a:lnTo>
                <a:lnTo>
                  <a:pt x="1761959" y="4051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08893CA-4E15-93ED-5C3E-2B4AA8E73A51}"/>
              </a:ext>
            </a:extLst>
          </p:cNvPr>
          <p:cNvSpPr/>
          <p:nvPr/>
        </p:nvSpPr>
        <p:spPr>
          <a:xfrm>
            <a:off x="16910050" y="10641805"/>
            <a:ext cx="400685" cy="242570"/>
          </a:xfrm>
          <a:custGeom>
            <a:avLst/>
            <a:gdLst/>
            <a:ahLst/>
            <a:cxnLst/>
            <a:rect l="l" t="t" r="r" b="b"/>
            <a:pathLst>
              <a:path w="400684" h="242570">
                <a:moveTo>
                  <a:pt x="83589" y="158372"/>
                </a:moveTo>
                <a:lnTo>
                  <a:pt x="0" y="158372"/>
                </a:lnTo>
                <a:lnTo>
                  <a:pt x="0" y="160571"/>
                </a:lnTo>
                <a:lnTo>
                  <a:pt x="6406" y="192219"/>
                </a:lnTo>
                <a:lnTo>
                  <a:pt x="23865" y="218090"/>
                </a:lnTo>
                <a:lnTo>
                  <a:pt x="49739" y="235546"/>
                </a:lnTo>
                <a:lnTo>
                  <a:pt x="81390" y="241950"/>
                </a:lnTo>
                <a:lnTo>
                  <a:pt x="279352" y="241950"/>
                </a:lnTo>
                <a:lnTo>
                  <a:pt x="301081" y="237552"/>
                </a:lnTo>
                <a:lnTo>
                  <a:pt x="160571" y="237552"/>
                </a:lnTo>
                <a:lnTo>
                  <a:pt x="130634" y="231493"/>
                </a:lnTo>
                <a:lnTo>
                  <a:pt x="106161" y="214980"/>
                </a:lnTo>
                <a:lnTo>
                  <a:pt x="89648" y="190507"/>
                </a:lnTo>
                <a:lnTo>
                  <a:pt x="83589" y="160571"/>
                </a:lnTo>
                <a:lnTo>
                  <a:pt x="83589" y="158372"/>
                </a:lnTo>
                <a:close/>
              </a:path>
              <a:path w="400684" h="242570">
                <a:moveTo>
                  <a:pt x="316691" y="123231"/>
                </a:moveTo>
                <a:lnTo>
                  <a:pt x="81651" y="123231"/>
                </a:lnTo>
                <a:lnTo>
                  <a:pt x="126239" y="132153"/>
                </a:lnTo>
                <a:lnTo>
                  <a:pt x="163036" y="156641"/>
                </a:lnTo>
                <a:lnTo>
                  <a:pt x="188141" y="192992"/>
                </a:lnTo>
                <a:lnTo>
                  <a:pt x="197910" y="237552"/>
                </a:lnTo>
                <a:lnTo>
                  <a:pt x="202411" y="237552"/>
                </a:lnTo>
                <a:lnTo>
                  <a:pt x="211997" y="193450"/>
                </a:lnTo>
                <a:lnTo>
                  <a:pt x="236575" y="157380"/>
                </a:lnTo>
                <a:lnTo>
                  <a:pt x="272643" y="132802"/>
                </a:lnTo>
                <a:lnTo>
                  <a:pt x="316691" y="123231"/>
                </a:lnTo>
                <a:close/>
              </a:path>
              <a:path w="400684" h="242570">
                <a:moveTo>
                  <a:pt x="318943" y="0"/>
                </a:moveTo>
                <a:lnTo>
                  <a:pt x="120980" y="0"/>
                </a:lnTo>
                <a:lnTo>
                  <a:pt x="73934" y="9521"/>
                </a:lnTo>
                <a:lnTo>
                  <a:pt x="35474" y="35472"/>
                </a:lnTo>
                <a:lnTo>
                  <a:pt x="9522" y="73929"/>
                </a:lnTo>
                <a:lnTo>
                  <a:pt x="0" y="120970"/>
                </a:lnTo>
                <a:lnTo>
                  <a:pt x="0" y="123231"/>
                </a:lnTo>
                <a:lnTo>
                  <a:pt x="316691" y="123231"/>
                </a:lnTo>
                <a:lnTo>
                  <a:pt x="307121" y="167280"/>
                </a:lnTo>
                <a:lnTo>
                  <a:pt x="282543" y="203348"/>
                </a:lnTo>
                <a:lnTo>
                  <a:pt x="246472" y="227925"/>
                </a:lnTo>
                <a:lnTo>
                  <a:pt x="202182" y="237552"/>
                </a:lnTo>
                <a:lnTo>
                  <a:pt x="301081" y="237552"/>
                </a:lnTo>
                <a:lnTo>
                  <a:pt x="326399" y="232428"/>
                </a:lnTo>
                <a:lnTo>
                  <a:pt x="364859" y="206476"/>
                </a:lnTo>
                <a:lnTo>
                  <a:pt x="390811" y="168016"/>
                </a:lnTo>
                <a:lnTo>
                  <a:pt x="400333" y="120970"/>
                </a:lnTo>
                <a:lnTo>
                  <a:pt x="400333" y="118771"/>
                </a:lnTo>
                <a:lnTo>
                  <a:pt x="83630" y="118771"/>
                </a:lnTo>
                <a:lnTo>
                  <a:pt x="93216" y="74670"/>
                </a:lnTo>
                <a:lnTo>
                  <a:pt x="117793" y="38602"/>
                </a:lnTo>
                <a:lnTo>
                  <a:pt x="153861" y="14024"/>
                </a:lnTo>
                <a:lnTo>
                  <a:pt x="197910" y="4450"/>
                </a:lnTo>
                <a:lnTo>
                  <a:pt x="340934" y="4450"/>
                </a:lnTo>
                <a:lnTo>
                  <a:pt x="318943" y="0"/>
                </a:lnTo>
                <a:close/>
              </a:path>
              <a:path w="400684" h="242570">
                <a:moveTo>
                  <a:pt x="202434" y="4450"/>
                </a:moveTo>
                <a:lnTo>
                  <a:pt x="197910" y="4450"/>
                </a:lnTo>
                <a:lnTo>
                  <a:pt x="188339" y="48499"/>
                </a:lnTo>
                <a:lnTo>
                  <a:pt x="163762" y="84570"/>
                </a:lnTo>
                <a:lnTo>
                  <a:pt x="127691" y="109148"/>
                </a:lnTo>
                <a:lnTo>
                  <a:pt x="83400" y="118771"/>
                </a:lnTo>
                <a:lnTo>
                  <a:pt x="318943" y="118771"/>
                </a:lnTo>
                <a:lnTo>
                  <a:pt x="274098" y="109797"/>
                </a:lnTo>
                <a:lnTo>
                  <a:pt x="237300" y="85308"/>
                </a:lnTo>
                <a:lnTo>
                  <a:pt x="212193" y="48958"/>
                </a:lnTo>
                <a:lnTo>
                  <a:pt x="202434" y="4450"/>
                </a:lnTo>
                <a:close/>
              </a:path>
              <a:path w="400684" h="242570">
                <a:moveTo>
                  <a:pt x="340934" y="4450"/>
                </a:moveTo>
                <a:lnTo>
                  <a:pt x="240021" y="4450"/>
                </a:lnTo>
                <a:lnTo>
                  <a:pt x="269698" y="10456"/>
                </a:lnTo>
                <a:lnTo>
                  <a:pt x="294171" y="26970"/>
                </a:lnTo>
                <a:lnTo>
                  <a:pt x="310685" y="51443"/>
                </a:lnTo>
                <a:lnTo>
                  <a:pt x="316744" y="81379"/>
                </a:lnTo>
                <a:lnTo>
                  <a:pt x="316744" y="83578"/>
                </a:lnTo>
                <a:lnTo>
                  <a:pt x="400333" y="83578"/>
                </a:lnTo>
                <a:lnTo>
                  <a:pt x="400333" y="81379"/>
                </a:lnTo>
                <a:lnTo>
                  <a:pt x="393927" y="49731"/>
                </a:lnTo>
                <a:lnTo>
                  <a:pt x="376467" y="23860"/>
                </a:lnTo>
                <a:lnTo>
                  <a:pt x="350593" y="6404"/>
                </a:lnTo>
                <a:lnTo>
                  <a:pt x="340934" y="445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52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75266474-F4F4-9447-190E-1E9C726FC3BB}"/>
              </a:ext>
            </a:extLst>
          </p:cNvPr>
          <p:cNvSpPr txBox="1"/>
          <p:nvPr/>
        </p:nvSpPr>
        <p:spPr>
          <a:xfrm>
            <a:off x="11330193" y="2846843"/>
            <a:ext cx="2984638" cy="1515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1000"/>
              </a:lnSpc>
              <a:spcBef>
                <a:spcPts val="95"/>
              </a:spcBef>
            </a:pPr>
            <a:r>
              <a:rPr lang="pl-PL" sz="2400" dirty="0">
                <a:solidFill>
                  <a:srgbClr val="16181D"/>
                </a:solidFill>
                <a:latin typeface="Raleway"/>
                <a:cs typeface="Raleway"/>
              </a:rPr>
              <a:t>Audyt energetyczny wykonany przez wyspecjalizowanego inżyniera</a:t>
            </a:r>
            <a:r>
              <a:rPr sz="2400" spc="-10" dirty="0">
                <a:solidFill>
                  <a:srgbClr val="16181D"/>
                </a:solidFill>
                <a:latin typeface="Raleway"/>
                <a:cs typeface="Raleway"/>
              </a:rPr>
              <a:t>.</a:t>
            </a:r>
            <a:endParaRPr sz="2400" dirty="0">
              <a:latin typeface="Raleway"/>
              <a:cs typeface="Raleway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CA0CA811-94E0-8E0C-769A-86866C48D473}"/>
              </a:ext>
            </a:extLst>
          </p:cNvPr>
          <p:cNvSpPr txBox="1"/>
          <p:nvPr/>
        </p:nvSpPr>
        <p:spPr>
          <a:xfrm>
            <a:off x="11330193" y="5149076"/>
            <a:ext cx="2968877" cy="114646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l-PL" sz="2400" spc="-10" dirty="0">
                <a:solidFill>
                  <a:srgbClr val="16181D"/>
                </a:solidFill>
                <a:latin typeface="Raleway"/>
                <a:cs typeface="Raleway"/>
              </a:rPr>
              <a:t>Podpisanie umowy „Projektuj i Buduj” (Design &amp; </a:t>
            </a:r>
            <a:r>
              <a:rPr lang="pl-PL" sz="2400" spc="-10" dirty="0" err="1">
                <a:solidFill>
                  <a:srgbClr val="16181D"/>
                </a:solidFill>
                <a:latin typeface="Raleway"/>
                <a:cs typeface="Raleway"/>
              </a:rPr>
              <a:t>Build</a:t>
            </a:r>
            <a:r>
              <a:rPr lang="pl-PL" sz="2400" spc="-10" dirty="0">
                <a:solidFill>
                  <a:srgbClr val="16181D"/>
                </a:solidFill>
                <a:latin typeface="Raleway"/>
                <a:cs typeface="Raleway"/>
              </a:rPr>
              <a:t>)</a:t>
            </a:r>
            <a:endParaRPr sz="2400" dirty="0">
              <a:latin typeface="Raleway"/>
              <a:cs typeface="Raleway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AAB3CD90-68B7-5F01-8420-190E5C098F4F}"/>
              </a:ext>
            </a:extLst>
          </p:cNvPr>
          <p:cNvSpPr txBox="1"/>
          <p:nvPr/>
        </p:nvSpPr>
        <p:spPr>
          <a:xfrm>
            <a:off x="15424204" y="2846843"/>
            <a:ext cx="4000446" cy="1515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00" dirty="0">
                <a:solidFill>
                  <a:srgbClr val="16181D"/>
                </a:solidFill>
                <a:latin typeface="Raleway"/>
                <a:cs typeface="Raleway"/>
              </a:rPr>
              <a:t>Opracowanie koncepcji transformacji energetycznej wraz z prognozą redukcji kosztów</a:t>
            </a:r>
            <a:endParaRPr sz="2400" dirty="0">
              <a:latin typeface="Raleway"/>
              <a:cs typeface="Raleway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D7035298-3352-C19C-C124-5A5D28E36E87}"/>
              </a:ext>
            </a:extLst>
          </p:cNvPr>
          <p:cNvSpPr txBox="1"/>
          <p:nvPr/>
        </p:nvSpPr>
        <p:spPr>
          <a:xfrm>
            <a:off x="15424204" y="5149076"/>
            <a:ext cx="3103245" cy="1515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Raleway"/>
                <a:cs typeface="Raleway"/>
              </a:rPr>
              <a:t>Rozwój projektu, dostawy materiałów oraz realizacja inwestycji</a:t>
            </a:r>
            <a:r>
              <a:rPr sz="2450" spc="-20" dirty="0">
                <a:solidFill>
                  <a:srgbClr val="16181D"/>
                </a:solidFill>
                <a:latin typeface="Raleway"/>
                <a:cs typeface="Raleway"/>
              </a:rPr>
              <a:t>.</a:t>
            </a:r>
            <a:endParaRPr sz="2450" dirty="0">
              <a:latin typeface="Raleway"/>
              <a:cs typeface="Raleway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D2C27447-E82B-2470-1D36-51842AB9B51D}"/>
              </a:ext>
            </a:extLst>
          </p:cNvPr>
          <p:cNvSpPr txBox="1"/>
          <p:nvPr/>
        </p:nvSpPr>
        <p:spPr>
          <a:xfrm>
            <a:off x="11330193" y="7603033"/>
            <a:ext cx="259143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Raleway"/>
                <a:cs typeface="Raleway"/>
              </a:rPr>
              <a:t>Integracja z systemem operatora sieci energetycznej</a:t>
            </a:r>
            <a:endParaRPr sz="2450" dirty="0">
              <a:latin typeface="Raleway"/>
              <a:cs typeface="Raleway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5061B320-9342-B9C3-B705-C376778F24F6}"/>
              </a:ext>
            </a:extLst>
          </p:cNvPr>
          <p:cNvSpPr txBox="1"/>
          <p:nvPr/>
        </p:nvSpPr>
        <p:spPr>
          <a:xfrm>
            <a:off x="15424204" y="7603033"/>
            <a:ext cx="2534920" cy="11346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pl-PL" sz="2450" spc="-10" dirty="0">
                <a:solidFill>
                  <a:srgbClr val="16181D"/>
                </a:solidFill>
                <a:latin typeface="Raleway"/>
                <a:cs typeface="Raleway"/>
              </a:rPr>
              <a:t>Eksploatacja i utrzymanie (O&amp;M)</a:t>
            </a:r>
            <a:endParaRPr sz="2450" dirty="0">
              <a:latin typeface="Raleway"/>
              <a:cs typeface="Raleway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AB2CCE33-2C9E-3832-F9E9-19E227F4E124}"/>
              </a:ext>
            </a:extLst>
          </p:cNvPr>
          <p:cNvSpPr txBox="1"/>
          <p:nvPr/>
        </p:nvSpPr>
        <p:spPr>
          <a:xfrm>
            <a:off x="1584730" y="2811975"/>
            <a:ext cx="214630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b="1" spc="-10" dirty="0">
                <a:solidFill>
                  <a:srgbClr val="16181D"/>
                </a:solidFill>
                <a:latin typeface="Raleway"/>
                <a:cs typeface="Raleway"/>
              </a:rPr>
              <a:t>Prowadzimy inwestora </a:t>
            </a:r>
            <a:r>
              <a:rPr sz="2450" b="1" dirty="0">
                <a:solidFill>
                  <a:srgbClr val="16181D"/>
                </a:solidFill>
                <a:latin typeface="Raleway"/>
                <a:cs typeface="Raleway"/>
              </a:rPr>
              <a:t>krok</a:t>
            </a:r>
            <a:r>
              <a:rPr sz="2450" b="1" spc="-5" dirty="0">
                <a:solidFill>
                  <a:srgbClr val="16181D"/>
                </a:solidFill>
                <a:latin typeface="Raleway"/>
                <a:cs typeface="Raleway"/>
              </a:rPr>
              <a:t> </a:t>
            </a:r>
            <a:r>
              <a:rPr sz="2450" b="1" dirty="0">
                <a:solidFill>
                  <a:srgbClr val="16181D"/>
                </a:solidFill>
                <a:latin typeface="Raleway"/>
                <a:cs typeface="Raleway"/>
              </a:rPr>
              <a:t>po </a:t>
            </a:r>
            <a:r>
              <a:rPr sz="2450" b="1" spc="-10" dirty="0">
                <a:solidFill>
                  <a:srgbClr val="16181D"/>
                </a:solidFill>
                <a:latin typeface="Raleway"/>
                <a:cs typeface="Raleway"/>
              </a:rPr>
              <a:t>kroku:</a:t>
            </a:r>
            <a:endParaRPr sz="2450">
              <a:latin typeface="Raleway"/>
              <a:cs typeface="Raleway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ADF0BFF1-C87C-225B-9D96-F132F4AA9B02}"/>
              </a:ext>
            </a:extLst>
          </p:cNvPr>
          <p:cNvSpPr txBox="1"/>
          <p:nvPr/>
        </p:nvSpPr>
        <p:spPr>
          <a:xfrm>
            <a:off x="10551595" y="2480889"/>
            <a:ext cx="60896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1195" dirty="0">
                <a:solidFill>
                  <a:srgbClr val="DEBE5D"/>
                </a:solidFill>
                <a:latin typeface="Raleway" panose="020B0503030101060003" pitchFamily="34" charset="0"/>
                <a:cs typeface="Arial"/>
              </a:rPr>
              <a:t>1.</a:t>
            </a:r>
            <a:endParaRPr sz="825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608A8E82-D808-47B5-FA83-12CF246146F7}"/>
              </a:ext>
            </a:extLst>
          </p:cNvPr>
          <p:cNvSpPr txBox="1"/>
          <p:nvPr/>
        </p:nvSpPr>
        <p:spPr>
          <a:xfrm>
            <a:off x="14314831" y="2480889"/>
            <a:ext cx="72009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750" dirty="0">
                <a:solidFill>
                  <a:srgbClr val="DEBE5D"/>
                </a:solidFill>
                <a:latin typeface="Raleway" panose="020B0503030101060003" pitchFamily="34" charset="0"/>
                <a:cs typeface="Arial"/>
              </a:rPr>
              <a:t>2.</a:t>
            </a:r>
            <a:endParaRPr sz="825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7A5B19D7-473A-6C6E-8E3F-EAF049805385}"/>
              </a:ext>
            </a:extLst>
          </p:cNvPr>
          <p:cNvSpPr txBox="1"/>
          <p:nvPr/>
        </p:nvSpPr>
        <p:spPr>
          <a:xfrm>
            <a:off x="14299125" y="4782389"/>
            <a:ext cx="75120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10" dirty="0">
                <a:solidFill>
                  <a:srgbClr val="DEBE5D"/>
                </a:solidFill>
                <a:latin typeface="Raleway" panose="020B0503030101060003" pitchFamily="34" charset="0"/>
                <a:cs typeface="Arial"/>
              </a:rPr>
              <a:t>4.</a:t>
            </a:r>
            <a:endParaRPr sz="825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6731AE07-CA87-8EE3-4D30-0342B3CCB78A}"/>
              </a:ext>
            </a:extLst>
          </p:cNvPr>
          <p:cNvSpPr txBox="1"/>
          <p:nvPr/>
        </p:nvSpPr>
        <p:spPr>
          <a:xfrm>
            <a:off x="10395578" y="7364510"/>
            <a:ext cx="76517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575" dirty="0">
                <a:solidFill>
                  <a:srgbClr val="DEBE5D"/>
                </a:solidFill>
                <a:latin typeface="Raleway" panose="020B0503030101060003" pitchFamily="34" charset="0"/>
                <a:cs typeface="Arial"/>
              </a:rPr>
              <a:t>5.</a:t>
            </a:r>
            <a:endParaRPr sz="825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7A4CF83B-0F3B-0895-007E-0B31D0485F4C}"/>
              </a:ext>
            </a:extLst>
          </p:cNvPr>
          <p:cNvSpPr txBox="1"/>
          <p:nvPr/>
        </p:nvSpPr>
        <p:spPr>
          <a:xfrm>
            <a:off x="10410238" y="4782389"/>
            <a:ext cx="75057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45" dirty="0">
                <a:solidFill>
                  <a:srgbClr val="DEBE5D"/>
                </a:solidFill>
                <a:latin typeface="Raleway" panose="020B0503030101060003" pitchFamily="34" charset="0"/>
                <a:cs typeface="Arial"/>
              </a:rPr>
              <a:t>3.</a:t>
            </a:r>
            <a:endParaRPr sz="825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D7AE1295-450A-D0F0-9F51-44F9131B3D9D}"/>
              </a:ext>
            </a:extLst>
          </p:cNvPr>
          <p:cNvSpPr txBox="1"/>
          <p:nvPr/>
        </p:nvSpPr>
        <p:spPr>
          <a:xfrm>
            <a:off x="14261430" y="7364510"/>
            <a:ext cx="82550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335" dirty="0">
                <a:solidFill>
                  <a:srgbClr val="DEBE5D"/>
                </a:solidFill>
                <a:latin typeface="Raleway" panose="020B0503030101060003" pitchFamily="34" charset="0"/>
                <a:cs typeface="Arial"/>
              </a:rPr>
              <a:t>6.</a:t>
            </a:r>
            <a:endParaRPr sz="8250" dirty="0">
              <a:latin typeface="Raleway" panose="020B0503030101060003" pitchFamily="34" charset="0"/>
              <a:cs typeface="Arial"/>
            </a:endParaRPr>
          </a:p>
        </p:txBody>
      </p:sp>
      <p:sp>
        <p:nvSpPr>
          <p:cNvPr id="35" name="object 20" descr="$PPTXTitle">
            <a:extLst>
              <a:ext uri="{FF2B5EF4-FFF2-40B4-BE49-F238E27FC236}">
                <a16:creationId xmlns:a16="http://schemas.microsoft.com/office/drawing/2014/main" id="{A4F3EEBC-6D00-7766-88B9-C3075E672B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3363" y="810382"/>
            <a:ext cx="85852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GB" dirty="0">
                <a:solidFill>
                  <a:schemeClr val="tx1"/>
                </a:solidFill>
              </a:rPr>
              <a:t>PROCES ZIELONEJ TRANSFORMACJI</a:t>
            </a:r>
            <a:endParaRPr spc="-45" dirty="0">
              <a:solidFill>
                <a:schemeClr val="tx1"/>
              </a:solidFill>
            </a:endParaRPr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1BAA3D96-9F43-203F-2B08-199FB17FC940}"/>
              </a:ext>
            </a:extLst>
          </p:cNvPr>
          <p:cNvSpPr/>
          <p:nvPr/>
        </p:nvSpPr>
        <p:spPr>
          <a:xfrm>
            <a:off x="17768766" y="970371"/>
            <a:ext cx="805815" cy="821055"/>
          </a:xfrm>
          <a:custGeom>
            <a:avLst/>
            <a:gdLst/>
            <a:ahLst/>
            <a:cxnLst/>
            <a:rect l="l" t="t" r="r" b="b"/>
            <a:pathLst>
              <a:path w="805815" h="821055">
                <a:moveTo>
                  <a:pt x="805493" y="0"/>
                </a:moveTo>
                <a:lnTo>
                  <a:pt x="0" y="0"/>
                </a:lnTo>
                <a:lnTo>
                  <a:pt x="805493" y="821011"/>
                </a:lnTo>
                <a:lnTo>
                  <a:pt x="805493" y="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E5055E0-0D8E-DD6E-06F1-ABAF449A82B2}"/>
              </a:ext>
            </a:extLst>
          </p:cNvPr>
          <p:cNvSpPr/>
          <p:nvPr/>
        </p:nvSpPr>
        <p:spPr>
          <a:xfrm>
            <a:off x="16910050" y="10641805"/>
            <a:ext cx="400685" cy="242570"/>
          </a:xfrm>
          <a:custGeom>
            <a:avLst/>
            <a:gdLst/>
            <a:ahLst/>
            <a:cxnLst/>
            <a:rect l="l" t="t" r="r" b="b"/>
            <a:pathLst>
              <a:path w="400684" h="242570">
                <a:moveTo>
                  <a:pt x="83589" y="158372"/>
                </a:moveTo>
                <a:lnTo>
                  <a:pt x="0" y="158372"/>
                </a:lnTo>
                <a:lnTo>
                  <a:pt x="0" y="160571"/>
                </a:lnTo>
                <a:lnTo>
                  <a:pt x="6406" y="192219"/>
                </a:lnTo>
                <a:lnTo>
                  <a:pt x="23865" y="218090"/>
                </a:lnTo>
                <a:lnTo>
                  <a:pt x="49739" y="235546"/>
                </a:lnTo>
                <a:lnTo>
                  <a:pt x="81390" y="241950"/>
                </a:lnTo>
                <a:lnTo>
                  <a:pt x="279352" y="241950"/>
                </a:lnTo>
                <a:lnTo>
                  <a:pt x="301081" y="237552"/>
                </a:lnTo>
                <a:lnTo>
                  <a:pt x="160571" y="237552"/>
                </a:lnTo>
                <a:lnTo>
                  <a:pt x="130634" y="231493"/>
                </a:lnTo>
                <a:lnTo>
                  <a:pt x="106161" y="214980"/>
                </a:lnTo>
                <a:lnTo>
                  <a:pt x="89648" y="190507"/>
                </a:lnTo>
                <a:lnTo>
                  <a:pt x="83589" y="160571"/>
                </a:lnTo>
                <a:lnTo>
                  <a:pt x="83589" y="158372"/>
                </a:lnTo>
                <a:close/>
              </a:path>
              <a:path w="400684" h="242570">
                <a:moveTo>
                  <a:pt x="316691" y="123231"/>
                </a:moveTo>
                <a:lnTo>
                  <a:pt x="81651" y="123231"/>
                </a:lnTo>
                <a:lnTo>
                  <a:pt x="126239" y="132153"/>
                </a:lnTo>
                <a:lnTo>
                  <a:pt x="163036" y="156641"/>
                </a:lnTo>
                <a:lnTo>
                  <a:pt x="188141" y="192992"/>
                </a:lnTo>
                <a:lnTo>
                  <a:pt x="197910" y="237552"/>
                </a:lnTo>
                <a:lnTo>
                  <a:pt x="202411" y="237552"/>
                </a:lnTo>
                <a:lnTo>
                  <a:pt x="211997" y="193450"/>
                </a:lnTo>
                <a:lnTo>
                  <a:pt x="236575" y="157380"/>
                </a:lnTo>
                <a:lnTo>
                  <a:pt x="272643" y="132802"/>
                </a:lnTo>
                <a:lnTo>
                  <a:pt x="316691" y="123231"/>
                </a:lnTo>
                <a:close/>
              </a:path>
              <a:path w="400684" h="242570">
                <a:moveTo>
                  <a:pt x="318943" y="0"/>
                </a:moveTo>
                <a:lnTo>
                  <a:pt x="120980" y="0"/>
                </a:lnTo>
                <a:lnTo>
                  <a:pt x="73934" y="9521"/>
                </a:lnTo>
                <a:lnTo>
                  <a:pt x="35474" y="35472"/>
                </a:lnTo>
                <a:lnTo>
                  <a:pt x="9522" y="73929"/>
                </a:lnTo>
                <a:lnTo>
                  <a:pt x="0" y="120970"/>
                </a:lnTo>
                <a:lnTo>
                  <a:pt x="0" y="123231"/>
                </a:lnTo>
                <a:lnTo>
                  <a:pt x="316691" y="123231"/>
                </a:lnTo>
                <a:lnTo>
                  <a:pt x="307121" y="167280"/>
                </a:lnTo>
                <a:lnTo>
                  <a:pt x="282543" y="203348"/>
                </a:lnTo>
                <a:lnTo>
                  <a:pt x="246472" y="227925"/>
                </a:lnTo>
                <a:lnTo>
                  <a:pt x="202182" y="237552"/>
                </a:lnTo>
                <a:lnTo>
                  <a:pt x="301081" y="237552"/>
                </a:lnTo>
                <a:lnTo>
                  <a:pt x="326399" y="232428"/>
                </a:lnTo>
                <a:lnTo>
                  <a:pt x="364859" y="206476"/>
                </a:lnTo>
                <a:lnTo>
                  <a:pt x="390811" y="168016"/>
                </a:lnTo>
                <a:lnTo>
                  <a:pt x="400333" y="120970"/>
                </a:lnTo>
                <a:lnTo>
                  <a:pt x="400333" y="118771"/>
                </a:lnTo>
                <a:lnTo>
                  <a:pt x="83630" y="118771"/>
                </a:lnTo>
                <a:lnTo>
                  <a:pt x="93216" y="74670"/>
                </a:lnTo>
                <a:lnTo>
                  <a:pt x="117793" y="38602"/>
                </a:lnTo>
                <a:lnTo>
                  <a:pt x="153861" y="14024"/>
                </a:lnTo>
                <a:lnTo>
                  <a:pt x="197910" y="4450"/>
                </a:lnTo>
                <a:lnTo>
                  <a:pt x="340934" y="4450"/>
                </a:lnTo>
                <a:lnTo>
                  <a:pt x="318943" y="0"/>
                </a:lnTo>
                <a:close/>
              </a:path>
              <a:path w="400684" h="242570">
                <a:moveTo>
                  <a:pt x="202434" y="4450"/>
                </a:moveTo>
                <a:lnTo>
                  <a:pt x="197910" y="4450"/>
                </a:lnTo>
                <a:lnTo>
                  <a:pt x="188339" y="48499"/>
                </a:lnTo>
                <a:lnTo>
                  <a:pt x="163762" y="84570"/>
                </a:lnTo>
                <a:lnTo>
                  <a:pt x="127691" y="109148"/>
                </a:lnTo>
                <a:lnTo>
                  <a:pt x="83400" y="118771"/>
                </a:lnTo>
                <a:lnTo>
                  <a:pt x="318943" y="118771"/>
                </a:lnTo>
                <a:lnTo>
                  <a:pt x="274098" y="109797"/>
                </a:lnTo>
                <a:lnTo>
                  <a:pt x="237300" y="85308"/>
                </a:lnTo>
                <a:lnTo>
                  <a:pt x="212193" y="48958"/>
                </a:lnTo>
                <a:lnTo>
                  <a:pt x="202434" y="4450"/>
                </a:lnTo>
                <a:close/>
              </a:path>
              <a:path w="400684" h="242570">
                <a:moveTo>
                  <a:pt x="340934" y="4450"/>
                </a:moveTo>
                <a:lnTo>
                  <a:pt x="240021" y="4450"/>
                </a:lnTo>
                <a:lnTo>
                  <a:pt x="269698" y="10456"/>
                </a:lnTo>
                <a:lnTo>
                  <a:pt x="294171" y="26970"/>
                </a:lnTo>
                <a:lnTo>
                  <a:pt x="310685" y="51443"/>
                </a:lnTo>
                <a:lnTo>
                  <a:pt x="316744" y="81379"/>
                </a:lnTo>
                <a:lnTo>
                  <a:pt x="316744" y="83578"/>
                </a:lnTo>
                <a:lnTo>
                  <a:pt x="400333" y="83578"/>
                </a:lnTo>
                <a:lnTo>
                  <a:pt x="400333" y="81379"/>
                </a:lnTo>
                <a:lnTo>
                  <a:pt x="393927" y="49731"/>
                </a:lnTo>
                <a:lnTo>
                  <a:pt x="376467" y="23860"/>
                </a:lnTo>
                <a:lnTo>
                  <a:pt x="350593" y="6404"/>
                </a:lnTo>
                <a:lnTo>
                  <a:pt x="340934" y="445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E4A697B-6ACB-8A77-1F4B-249487CC9460}"/>
              </a:ext>
            </a:extLst>
          </p:cNvPr>
          <p:cNvSpPr/>
          <p:nvPr/>
        </p:nvSpPr>
        <p:spPr>
          <a:xfrm>
            <a:off x="17424427" y="10660330"/>
            <a:ext cx="1762125" cy="208915"/>
          </a:xfrm>
          <a:custGeom>
            <a:avLst/>
            <a:gdLst/>
            <a:ahLst/>
            <a:cxnLst/>
            <a:rect l="l" t="t" r="r" b="b"/>
            <a:pathLst>
              <a:path w="1762125" h="208915">
                <a:moveTo>
                  <a:pt x="170319" y="146075"/>
                </a:moveTo>
                <a:lnTo>
                  <a:pt x="151917" y="104482"/>
                </a:lnTo>
                <a:lnTo>
                  <a:pt x="97574" y="86766"/>
                </a:lnTo>
                <a:lnTo>
                  <a:pt x="74320" y="82816"/>
                </a:lnTo>
                <a:lnTo>
                  <a:pt x="63449" y="80606"/>
                </a:lnTo>
                <a:lnTo>
                  <a:pt x="35648" y="55511"/>
                </a:lnTo>
                <a:lnTo>
                  <a:pt x="36461" y="48133"/>
                </a:lnTo>
                <a:lnTo>
                  <a:pt x="78689" y="30264"/>
                </a:lnTo>
                <a:lnTo>
                  <a:pt x="87934" y="30086"/>
                </a:lnTo>
                <a:lnTo>
                  <a:pt x="104482" y="30403"/>
                </a:lnTo>
                <a:lnTo>
                  <a:pt x="122085" y="31292"/>
                </a:lnTo>
                <a:lnTo>
                  <a:pt x="140081" y="32677"/>
                </a:lnTo>
                <a:lnTo>
                  <a:pt x="157772" y="34480"/>
                </a:lnTo>
                <a:lnTo>
                  <a:pt x="157772" y="3213"/>
                </a:lnTo>
                <a:lnTo>
                  <a:pt x="139839" y="1854"/>
                </a:lnTo>
                <a:lnTo>
                  <a:pt x="122377" y="838"/>
                </a:lnTo>
                <a:lnTo>
                  <a:pt x="105295" y="203"/>
                </a:lnTo>
                <a:lnTo>
                  <a:pt x="88519" y="0"/>
                </a:lnTo>
                <a:lnTo>
                  <a:pt x="73901" y="342"/>
                </a:lnTo>
                <a:lnTo>
                  <a:pt x="30391" y="9347"/>
                </a:lnTo>
                <a:lnTo>
                  <a:pt x="1498" y="44640"/>
                </a:lnTo>
                <a:lnTo>
                  <a:pt x="0" y="59893"/>
                </a:lnTo>
                <a:lnTo>
                  <a:pt x="4254" y="83261"/>
                </a:lnTo>
                <a:lnTo>
                  <a:pt x="17132" y="99364"/>
                </a:lnTo>
                <a:lnTo>
                  <a:pt x="38836" y="110045"/>
                </a:lnTo>
                <a:lnTo>
                  <a:pt x="69532" y="117157"/>
                </a:lnTo>
                <a:lnTo>
                  <a:pt x="94183" y="121602"/>
                </a:lnTo>
                <a:lnTo>
                  <a:pt x="105397" y="123888"/>
                </a:lnTo>
                <a:lnTo>
                  <a:pt x="134099" y="149860"/>
                </a:lnTo>
                <a:lnTo>
                  <a:pt x="133375" y="157721"/>
                </a:lnTo>
                <a:lnTo>
                  <a:pt x="98234" y="176453"/>
                </a:lnTo>
                <a:lnTo>
                  <a:pt x="74498" y="177330"/>
                </a:lnTo>
                <a:lnTo>
                  <a:pt x="57619" y="177012"/>
                </a:lnTo>
                <a:lnTo>
                  <a:pt x="39077" y="176123"/>
                </a:lnTo>
                <a:lnTo>
                  <a:pt x="19786" y="174739"/>
                </a:lnTo>
                <a:lnTo>
                  <a:pt x="584" y="172948"/>
                </a:lnTo>
                <a:lnTo>
                  <a:pt x="584" y="205092"/>
                </a:lnTo>
                <a:lnTo>
                  <a:pt x="20777" y="206451"/>
                </a:lnTo>
                <a:lnTo>
                  <a:pt x="40284" y="207454"/>
                </a:lnTo>
                <a:lnTo>
                  <a:pt x="59296" y="208089"/>
                </a:lnTo>
                <a:lnTo>
                  <a:pt x="78003" y="208305"/>
                </a:lnTo>
                <a:lnTo>
                  <a:pt x="94081" y="207848"/>
                </a:lnTo>
                <a:lnTo>
                  <a:pt x="139649" y="198069"/>
                </a:lnTo>
                <a:lnTo>
                  <a:pt x="168821" y="161759"/>
                </a:lnTo>
                <a:lnTo>
                  <a:pt x="170319" y="146075"/>
                </a:lnTo>
                <a:close/>
              </a:path>
              <a:path w="1762125" h="208915">
                <a:moveTo>
                  <a:pt x="382460" y="3543"/>
                </a:moveTo>
                <a:lnTo>
                  <a:pt x="172986" y="3543"/>
                </a:lnTo>
                <a:lnTo>
                  <a:pt x="172986" y="34023"/>
                </a:lnTo>
                <a:lnTo>
                  <a:pt x="258876" y="34023"/>
                </a:lnTo>
                <a:lnTo>
                  <a:pt x="258876" y="204203"/>
                </a:lnTo>
                <a:lnTo>
                  <a:pt x="296570" y="204203"/>
                </a:lnTo>
                <a:lnTo>
                  <a:pt x="296570" y="34023"/>
                </a:lnTo>
                <a:lnTo>
                  <a:pt x="382460" y="34023"/>
                </a:lnTo>
                <a:lnTo>
                  <a:pt x="382460" y="3543"/>
                </a:lnTo>
                <a:close/>
              </a:path>
              <a:path w="1762125" h="208915">
                <a:moveTo>
                  <a:pt x="571207" y="204203"/>
                </a:moveTo>
                <a:lnTo>
                  <a:pt x="545172" y="153670"/>
                </a:lnTo>
                <a:lnTo>
                  <a:pt x="530263" y="124739"/>
                </a:lnTo>
                <a:lnTo>
                  <a:pt x="489407" y="45466"/>
                </a:lnTo>
                <a:lnTo>
                  <a:pt x="489407" y="124739"/>
                </a:lnTo>
                <a:lnTo>
                  <a:pt x="401193" y="124739"/>
                </a:lnTo>
                <a:lnTo>
                  <a:pt x="444715" y="38265"/>
                </a:lnTo>
                <a:lnTo>
                  <a:pt x="445884" y="38265"/>
                </a:lnTo>
                <a:lnTo>
                  <a:pt x="489407" y="124739"/>
                </a:lnTo>
                <a:lnTo>
                  <a:pt x="489407" y="45466"/>
                </a:lnTo>
                <a:lnTo>
                  <a:pt x="485698" y="38265"/>
                </a:lnTo>
                <a:lnTo>
                  <a:pt x="468096" y="4089"/>
                </a:lnTo>
                <a:lnTo>
                  <a:pt x="424853" y="4089"/>
                </a:lnTo>
                <a:lnTo>
                  <a:pt x="321437" y="204203"/>
                </a:lnTo>
                <a:lnTo>
                  <a:pt x="362038" y="204203"/>
                </a:lnTo>
                <a:lnTo>
                  <a:pt x="387172" y="153670"/>
                </a:lnTo>
                <a:lnTo>
                  <a:pt x="503440" y="153670"/>
                </a:lnTo>
                <a:lnTo>
                  <a:pt x="529145" y="204203"/>
                </a:lnTo>
                <a:lnTo>
                  <a:pt x="571207" y="204203"/>
                </a:lnTo>
                <a:close/>
              </a:path>
              <a:path w="1762125" h="208915">
                <a:moveTo>
                  <a:pt x="780440" y="204216"/>
                </a:moveTo>
                <a:lnTo>
                  <a:pt x="722033" y="130302"/>
                </a:lnTo>
                <a:lnTo>
                  <a:pt x="718794" y="126199"/>
                </a:lnTo>
                <a:lnTo>
                  <a:pt x="728433" y="123977"/>
                </a:lnTo>
                <a:lnTo>
                  <a:pt x="737171" y="121132"/>
                </a:lnTo>
                <a:lnTo>
                  <a:pt x="767257" y="93268"/>
                </a:lnTo>
                <a:lnTo>
                  <a:pt x="771893" y="67195"/>
                </a:lnTo>
                <a:lnTo>
                  <a:pt x="771969" y="66319"/>
                </a:lnTo>
                <a:lnTo>
                  <a:pt x="770737" y="51739"/>
                </a:lnTo>
                <a:lnTo>
                  <a:pt x="767003" y="39116"/>
                </a:lnTo>
                <a:lnTo>
                  <a:pt x="763371" y="33020"/>
                </a:lnTo>
                <a:lnTo>
                  <a:pt x="760628" y="28397"/>
                </a:lnTo>
                <a:lnTo>
                  <a:pt x="751509" y="19570"/>
                </a:lnTo>
                <a:lnTo>
                  <a:pt x="735723" y="11239"/>
                </a:lnTo>
                <a:lnTo>
                  <a:pt x="733983" y="10820"/>
                </a:lnTo>
                <a:lnTo>
                  <a:pt x="733983" y="67195"/>
                </a:lnTo>
                <a:lnTo>
                  <a:pt x="729881" y="85661"/>
                </a:lnTo>
                <a:lnTo>
                  <a:pt x="717588" y="96367"/>
                </a:lnTo>
                <a:lnTo>
                  <a:pt x="697141" y="101333"/>
                </a:lnTo>
                <a:lnTo>
                  <a:pt x="668540" y="102539"/>
                </a:lnTo>
                <a:lnTo>
                  <a:pt x="618883" y="102539"/>
                </a:lnTo>
                <a:lnTo>
                  <a:pt x="618883" y="33020"/>
                </a:lnTo>
                <a:lnTo>
                  <a:pt x="668248" y="33020"/>
                </a:lnTo>
                <a:lnTo>
                  <a:pt x="695286" y="33921"/>
                </a:lnTo>
                <a:lnTo>
                  <a:pt x="716026" y="38265"/>
                </a:lnTo>
                <a:lnTo>
                  <a:pt x="729310" y="48539"/>
                </a:lnTo>
                <a:lnTo>
                  <a:pt x="733983" y="67195"/>
                </a:lnTo>
                <a:lnTo>
                  <a:pt x="733983" y="10820"/>
                </a:lnTo>
                <a:lnTo>
                  <a:pt x="716559" y="6578"/>
                </a:lnTo>
                <a:lnTo>
                  <a:pt x="693623" y="4533"/>
                </a:lnTo>
                <a:lnTo>
                  <a:pt x="666508" y="4089"/>
                </a:lnTo>
                <a:lnTo>
                  <a:pt x="581190" y="4089"/>
                </a:lnTo>
                <a:lnTo>
                  <a:pt x="581190" y="204216"/>
                </a:lnTo>
                <a:lnTo>
                  <a:pt x="618883" y="204216"/>
                </a:lnTo>
                <a:lnTo>
                  <a:pt x="618883" y="130581"/>
                </a:lnTo>
                <a:lnTo>
                  <a:pt x="671182" y="130581"/>
                </a:lnTo>
                <a:lnTo>
                  <a:pt x="677011" y="130302"/>
                </a:lnTo>
                <a:lnTo>
                  <a:pt x="734275" y="204216"/>
                </a:lnTo>
                <a:lnTo>
                  <a:pt x="780440" y="204216"/>
                </a:lnTo>
                <a:close/>
              </a:path>
              <a:path w="1762125" h="208915">
                <a:moveTo>
                  <a:pt x="1058316" y="4089"/>
                </a:moveTo>
                <a:lnTo>
                  <a:pt x="1006322" y="4089"/>
                </a:lnTo>
                <a:lnTo>
                  <a:pt x="931227" y="169151"/>
                </a:lnTo>
                <a:lnTo>
                  <a:pt x="929779" y="169151"/>
                </a:lnTo>
                <a:lnTo>
                  <a:pt x="853528" y="4089"/>
                </a:lnTo>
                <a:lnTo>
                  <a:pt x="801522" y="4089"/>
                </a:lnTo>
                <a:lnTo>
                  <a:pt x="801522" y="204203"/>
                </a:lnTo>
                <a:lnTo>
                  <a:pt x="834821" y="204203"/>
                </a:lnTo>
                <a:lnTo>
                  <a:pt x="834821" y="48501"/>
                </a:lnTo>
                <a:lnTo>
                  <a:pt x="836002" y="48501"/>
                </a:lnTo>
                <a:lnTo>
                  <a:pt x="908735" y="204203"/>
                </a:lnTo>
                <a:lnTo>
                  <a:pt x="948461" y="204203"/>
                </a:lnTo>
                <a:lnTo>
                  <a:pt x="1019746" y="48501"/>
                </a:lnTo>
                <a:lnTo>
                  <a:pt x="1020927" y="48501"/>
                </a:lnTo>
                <a:lnTo>
                  <a:pt x="1020927" y="204203"/>
                </a:lnTo>
                <a:lnTo>
                  <a:pt x="1058316" y="204203"/>
                </a:lnTo>
                <a:lnTo>
                  <a:pt x="1058316" y="4089"/>
                </a:lnTo>
                <a:close/>
              </a:path>
              <a:path w="1762125" h="208915">
                <a:moveTo>
                  <a:pt x="1329994" y="105168"/>
                </a:moveTo>
                <a:lnTo>
                  <a:pt x="1321816" y="55689"/>
                </a:lnTo>
                <a:lnTo>
                  <a:pt x="1293837" y="20447"/>
                </a:lnTo>
                <a:lnTo>
                  <a:pt x="1291501" y="19215"/>
                </a:lnTo>
                <a:lnTo>
                  <a:pt x="1291501" y="105168"/>
                </a:lnTo>
                <a:lnTo>
                  <a:pt x="1286281" y="139420"/>
                </a:lnTo>
                <a:lnTo>
                  <a:pt x="1270101" y="161772"/>
                </a:lnTo>
                <a:lnTo>
                  <a:pt x="1242199" y="173939"/>
                </a:lnTo>
                <a:lnTo>
                  <a:pt x="1201813" y="177622"/>
                </a:lnTo>
                <a:lnTo>
                  <a:pt x="1161389" y="173291"/>
                </a:lnTo>
                <a:lnTo>
                  <a:pt x="1133703" y="159829"/>
                </a:lnTo>
                <a:lnTo>
                  <a:pt x="1117803" y="136575"/>
                </a:lnTo>
                <a:lnTo>
                  <a:pt x="1112710" y="102831"/>
                </a:lnTo>
                <a:lnTo>
                  <a:pt x="1117930" y="68757"/>
                </a:lnTo>
                <a:lnTo>
                  <a:pt x="1134110" y="46482"/>
                </a:lnTo>
                <a:lnTo>
                  <a:pt x="1162011" y="34353"/>
                </a:lnTo>
                <a:lnTo>
                  <a:pt x="1202397" y="30670"/>
                </a:lnTo>
                <a:lnTo>
                  <a:pt x="1242822" y="35001"/>
                </a:lnTo>
                <a:lnTo>
                  <a:pt x="1270508" y="48425"/>
                </a:lnTo>
                <a:lnTo>
                  <a:pt x="1286408" y="71589"/>
                </a:lnTo>
                <a:lnTo>
                  <a:pt x="1291501" y="105168"/>
                </a:lnTo>
                <a:lnTo>
                  <a:pt x="1291501" y="19215"/>
                </a:lnTo>
                <a:lnTo>
                  <a:pt x="1275143" y="10591"/>
                </a:lnTo>
                <a:lnTo>
                  <a:pt x="1253604" y="4305"/>
                </a:lnTo>
                <a:lnTo>
                  <a:pt x="1229093" y="977"/>
                </a:lnTo>
                <a:lnTo>
                  <a:pt x="1201534" y="0"/>
                </a:lnTo>
                <a:lnTo>
                  <a:pt x="1173568" y="977"/>
                </a:lnTo>
                <a:lnTo>
                  <a:pt x="1174534" y="977"/>
                </a:lnTo>
                <a:lnTo>
                  <a:pt x="1150696" y="4165"/>
                </a:lnTo>
                <a:lnTo>
                  <a:pt x="1110373" y="20154"/>
                </a:lnTo>
                <a:lnTo>
                  <a:pt x="1082382" y="55689"/>
                </a:lnTo>
                <a:lnTo>
                  <a:pt x="1074242" y="102831"/>
                </a:lnTo>
                <a:lnTo>
                  <a:pt x="1074242" y="105168"/>
                </a:lnTo>
                <a:lnTo>
                  <a:pt x="1082408" y="152463"/>
                </a:lnTo>
                <a:lnTo>
                  <a:pt x="1110373" y="187553"/>
                </a:lnTo>
                <a:lnTo>
                  <a:pt x="1150620" y="203949"/>
                </a:lnTo>
                <a:lnTo>
                  <a:pt x="1175448" y="207365"/>
                </a:lnTo>
                <a:lnTo>
                  <a:pt x="1176401" y="207365"/>
                </a:lnTo>
                <a:lnTo>
                  <a:pt x="1202690" y="208305"/>
                </a:lnTo>
                <a:lnTo>
                  <a:pt x="1253528" y="204101"/>
                </a:lnTo>
                <a:lnTo>
                  <a:pt x="1293837" y="187858"/>
                </a:lnTo>
                <a:lnTo>
                  <a:pt x="1321816" y="152755"/>
                </a:lnTo>
                <a:lnTo>
                  <a:pt x="1328102" y="129959"/>
                </a:lnTo>
                <a:lnTo>
                  <a:pt x="1329994" y="105168"/>
                </a:lnTo>
                <a:close/>
              </a:path>
              <a:path w="1762125" h="208915">
                <a:moveTo>
                  <a:pt x="1761959" y="4051"/>
                </a:moveTo>
                <a:lnTo>
                  <a:pt x="1520050" y="4051"/>
                </a:lnTo>
                <a:lnTo>
                  <a:pt x="1520050" y="156273"/>
                </a:lnTo>
                <a:lnTo>
                  <a:pt x="1519174" y="156273"/>
                </a:lnTo>
                <a:lnTo>
                  <a:pt x="1388567" y="4051"/>
                </a:lnTo>
                <a:lnTo>
                  <a:pt x="1345920" y="4051"/>
                </a:lnTo>
                <a:lnTo>
                  <a:pt x="1345920" y="204177"/>
                </a:lnTo>
                <a:lnTo>
                  <a:pt x="1380629" y="204177"/>
                </a:lnTo>
                <a:lnTo>
                  <a:pt x="1380629" y="51409"/>
                </a:lnTo>
                <a:lnTo>
                  <a:pt x="1381506" y="51409"/>
                </a:lnTo>
                <a:lnTo>
                  <a:pt x="1515046" y="204177"/>
                </a:lnTo>
                <a:lnTo>
                  <a:pt x="1554772" y="204177"/>
                </a:lnTo>
                <a:lnTo>
                  <a:pt x="1554772" y="34480"/>
                </a:lnTo>
                <a:lnTo>
                  <a:pt x="1638414" y="34480"/>
                </a:lnTo>
                <a:lnTo>
                  <a:pt x="1638414" y="204177"/>
                </a:lnTo>
                <a:lnTo>
                  <a:pt x="1676069" y="204177"/>
                </a:lnTo>
                <a:lnTo>
                  <a:pt x="1676069" y="34480"/>
                </a:lnTo>
                <a:lnTo>
                  <a:pt x="1761959" y="34480"/>
                </a:lnTo>
                <a:lnTo>
                  <a:pt x="1761959" y="4051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374B1861-2F1B-7D4A-4A86-71F1F49196FF}"/>
              </a:ext>
            </a:extLst>
          </p:cNvPr>
          <p:cNvSpPr/>
          <p:nvPr/>
        </p:nvSpPr>
        <p:spPr>
          <a:xfrm>
            <a:off x="1283282" y="10061026"/>
            <a:ext cx="17291050" cy="0"/>
          </a:xfrm>
          <a:custGeom>
            <a:avLst/>
            <a:gdLst/>
            <a:ahLst/>
            <a:cxnLst/>
            <a:rect l="l" t="t" r="r" b="b"/>
            <a:pathLst>
              <a:path w="17291050">
                <a:moveTo>
                  <a:pt x="0" y="0"/>
                </a:moveTo>
                <a:lnTo>
                  <a:pt x="17290970" y="0"/>
                </a:lnTo>
              </a:path>
            </a:pathLst>
          </a:custGeom>
          <a:ln w="17549">
            <a:solidFill>
              <a:srgbClr val="DDBE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774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B761C9-1846-FBB7-B87E-4027B012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E42BFF-DFE1-B756-32FB-A547DD4AF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2D1883D-5E18-BF1E-2906-88AAFD05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7"/>
            <a:ext cx="20104100" cy="1129866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1BD2730-DB9C-9DFE-7938-AEBAC46E0AE7}"/>
              </a:ext>
            </a:extLst>
          </p:cNvPr>
          <p:cNvSpPr txBox="1"/>
          <p:nvPr/>
        </p:nvSpPr>
        <p:spPr>
          <a:xfrm>
            <a:off x="11118850" y="2878149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Raleway" pitchFamily="2" charset="0"/>
              </a:rPr>
              <a:t>W naszej siedzibie nieustannie testujemy nowe technologie i tworzymy własne, niezależne opinie na temat najnowszych rozwiązań w OZE. </a:t>
            </a:r>
          </a:p>
          <a:p>
            <a:endParaRPr lang="pl-PL" sz="2400" b="1" dirty="0">
              <a:latin typeface="Raleway" pitchFamily="2" charset="0"/>
            </a:endParaRPr>
          </a:p>
          <a:p>
            <a:r>
              <a:rPr lang="pl-PL" sz="2400" b="1" dirty="0">
                <a:latin typeface="Raleway" pitchFamily="2" charset="0"/>
              </a:rPr>
              <a:t>Dziś wierzymy w rozwiązania hybrydowe, które:</a:t>
            </a:r>
            <a:endParaRPr lang="en-GB" sz="2400" b="1" dirty="0">
              <a:latin typeface="Raleway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91CC7F7-6A63-7EAD-2649-71D9757F8D23}"/>
              </a:ext>
            </a:extLst>
          </p:cNvPr>
          <p:cNvSpPr txBox="1"/>
          <p:nvPr/>
        </p:nvSpPr>
        <p:spPr>
          <a:xfrm>
            <a:off x="14243050" y="6535785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Raleway" pitchFamily="2" charset="0"/>
              </a:rPr>
              <a:t>zwiększają elastyczność systemu;</a:t>
            </a:r>
          </a:p>
          <a:p>
            <a:endParaRPr lang="pl-PL" sz="2400" dirty="0">
              <a:latin typeface="Raleway" pitchFamily="2" charset="0"/>
            </a:endParaRPr>
          </a:p>
          <a:p>
            <a:r>
              <a:rPr lang="pl-PL" sz="2400" dirty="0">
                <a:latin typeface="Raleway" pitchFamily="2" charset="0"/>
              </a:rPr>
              <a:t>dywersyfikują źródła przychodów;</a:t>
            </a:r>
          </a:p>
          <a:p>
            <a:endParaRPr lang="pl-PL" sz="2400" dirty="0">
              <a:latin typeface="Raleway" pitchFamily="2" charset="0"/>
            </a:endParaRPr>
          </a:p>
          <a:p>
            <a:r>
              <a:rPr lang="pl-PL" sz="2400" dirty="0">
                <a:latin typeface="Raleway" pitchFamily="2" charset="0"/>
              </a:rPr>
              <a:t>są zgodne ze strategią transformacji energetycznej Polski oraz Unii Europejskiej.</a:t>
            </a:r>
            <a:endParaRPr lang="en-GB" sz="2400" dirty="0">
              <a:latin typeface="Raleway" pitchFamily="2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05A1B27D-5462-9923-7AF9-13B7CB8DD691}"/>
              </a:ext>
            </a:extLst>
          </p:cNvPr>
          <p:cNvSpPr/>
          <p:nvPr/>
        </p:nvSpPr>
        <p:spPr>
          <a:xfrm>
            <a:off x="17976850" y="10634817"/>
            <a:ext cx="1762125" cy="208915"/>
          </a:xfrm>
          <a:custGeom>
            <a:avLst/>
            <a:gdLst/>
            <a:ahLst/>
            <a:cxnLst/>
            <a:rect l="l" t="t" r="r" b="b"/>
            <a:pathLst>
              <a:path w="1762125" h="208915">
                <a:moveTo>
                  <a:pt x="170319" y="146075"/>
                </a:moveTo>
                <a:lnTo>
                  <a:pt x="151917" y="104482"/>
                </a:lnTo>
                <a:lnTo>
                  <a:pt x="97574" y="86766"/>
                </a:lnTo>
                <a:lnTo>
                  <a:pt x="74320" y="82816"/>
                </a:lnTo>
                <a:lnTo>
                  <a:pt x="63449" y="80606"/>
                </a:lnTo>
                <a:lnTo>
                  <a:pt x="35648" y="55511"/>
                </a:lnTo>
                <a:lnTo>
                  <a:pt x="36461" y="48133"/>
                </a:lnTo>
                <a:lnTo>
                  <a:pt x="78689" y="30264"/>
                </a:lnTo>
                <a:lnTo>
                  <a:pt x="87934" y="30086"/>
                </a:lnTo>
                <a:lnTo>
                  <a:pt x="104482" y="30403"/>
                </a:lnTo>
                <a:lnTo>
                  <a:pt x="122085" y="31292"/>
                </a:lnTo>
                <a:lnTo>
                  <a:pt x="140081" y="32677"/>
                </a:lnTo>
                <a:lnTo>
                  <a:pt x="157772" y="34480"/>
                </a:lnTo>
                <a:lnTo>
                  <a:pt x="157772" y="3213"/>
                </a:lnTo>
                <a:lnTo>
                  <a:pt x="139839" y="1854"/>
                </a:lnTo>
                <a:lnTo>
                  <a:pt x="122377" y="838"/>
                </a:lnTo>
                <a:lnTo>
                  <a:pt x="105295" y="203"/>
                </a:lnTo>
                <a:lnTo>
                  <a:pt x="88519" y="0"/>
                </a:lnTo>
                <a:lnTo>
                  <a:pt x="73901" y="342"/>
                </a:lnTo>
                <a:lnTo>
                  <a:pt x="30391" y="9347"/>
                </a:lnTo>
                <a:lnTo>
                  <a:pt x="1498" y="44640"/>
                </a:lnTo>
                <a:lnTo>
                  <a:pt x="0" y="59893"/>
                </a:lnTo>
                <a:lnTo>
                  <a:pt x="4254" y="83261"/>
                </a:lnTo>
                <a:lnTo>
                  <a:pt x="17132" y="99364"/>
                </a:lnTo>
                <a:lnTo>
                  <a:pt x="38836" y="110045"/>
                </a:lnTo>
                <a:lnTo>
                  <a:pt x="69532" y="117157"/>
                </a:lnTo>
                <a:lnTo>
                  <a:pt x="94183" y="121602"/>
                </a:lnTo>
                <a:lnTo>
                  <a:pt x="105397" y="123888"/>
                </a:lnTo>
                <a:lnTo>
                  <a:pt x="134099" y="149860"/>
                </a:lnTo>
                <a:lnTo>
                  <a:pt x="133375" y="157721"/>
                </a:lnTo>
                <a:lnTo>
                  <a:pt x="98234" y="176453"/>
                </a:lnTo>
                <a:lnTo>
                  <a:pt x="74498" y="177330"/>
                </a:lnTo>
                <a:lnTo>
                  <a:pt x="57619" y="177012"/>
                </a:lnTo>
                <a:lnTo>
                  <a:pt x="39077" y="176123"/>
                </a:lnTo>
                <a:lnTo>
                  <a:pt x="19786" y="174739"/>
                </a:lnTo>
                <a:lnTo>
                  <a:pt x="584" y="172948"/>
                </a:lnTo>
                <a:lnTo>
                  <a:pt x="584" y="205092"/>
                </a:lnTo>
                <a:lnTo>
                  <a:pt x="20777" y="206451"/>
                </a:lnTo>
                <a:lnTo>
                  <a:pt x="40284" y="207454"/>
                </a:lnTo>
                <a:lnTo>
                  <a:pt x="59296" y="208089"/>
                </a:lnTo>
                <a:lnTo>
                  <a:pt x="78003" y="208305"/>
                </a:lnTo>
                <a:lnTo>
                  <a:pt x="94081" y="207848"/>
                </a:lnTo>
                <a:lnTo>
                  <a:pt x="139649" y="198069"/>
                </a:lnTo>
                <a:lnTo>
                  <a:pt x="168821" y="161759"/>
                </a:lnTo>
                <a:lnTo>
                  <a:pt x="170319" y="146075"/>
                </a:lnTo>
                <a:close/>
              </a:path>
              <a:path w="1762125" h="208915">
                <a:moveTo>
                  <a:pt x="382460" y="3543"/>
                </a:moveTo>
                <a:lnTo>
                  <a:pt x="172986" y="3543"/>
                </a:lnTo>
                <a:lnTo>
                  <a:pt x="172986" y="34023"/>
                </a:lnTo>
                <a:lnTo>
                  <a:pt x="258876" y="34023"/>
                </a:lnTo>
                <a:lnTo>
                  <a:pt x="258876" y="204203"/>
                </a:lnTo>
                <a:lnTo>
                  <a:pt x="296570" y="204203"/>
                </a:lnTo>
                <a:lnTo>
                  <a:pt x="296570" y="34023"/>
                </a:lnTo>
                <a:lnTo>
                  <a:pt x="382460" y="34023"/>
                </a:lnTo>
                <a:lnTo>
                  <a:pt x="382460" y="3543"/>
                </a:lnTo>
                <a:close/>
              </a:path>
              <a:path w="1762125" h="208915">
                <a:moveTo>
                  <a:pt x="571207" y="204203"/>
                </a:moveTo>
                <a:lnTo>
                  <a:pt x="545172" y="153670"/>
                </a:lnTo>
                <a:lnTo>
                  <a:pt x="530263" y="124739"/>
                </a:lnTo>
                <a:lnTo>
                  <a:pt x="489407" y="45466"/>
                </a:lnTo>
                <a:lnTo>
                  <a:pt x="489407" y="124739"/>
                </a:lnTo>
                <a:lnTo>
                  <a:pt x="401193" y="124739"/>
                </a:lnTo>
                <a:lnTo>
                  <a:pt x="444715" y="38265"/>
                </a:lnTo>
                <a:lnTo>
                  <a:pt x="445884" y="38265"/>
                </a:lnTo>
                <a:lnTo>
                  <a:pt x="489407" y="124739"/>
                </a:lnTo>
                <a:lnTo>
                  <a:pt x="489407" y="45466"/>
                </a:lnTo>
                <a:lnTo>
                  <a:pt x="485698" y="38265"/>
                </a:lnTo>
                <a:lnTo>
                  <a:pt x="468096" y="4089"/>
                </a:lnTo>
                <a:lnTo>
                  <a:pt x="424853" y="4089"/>
                </a:lnTo>
                <a:lnTo>
                  <a:pt x="321437" y="204203"/>
                </a:lnTo>
                <a:lnTo>
                  <a:pt x="362038" y="204203"/>
                </a:lnTo>
                <a:lnTo>
                  <a:pt x="387172" y="153670"/>
                </a:lnTo>
                <a:lnTo>
                  <a:pt x="503440" y="153670"/>
                </a:lnTo>
                <a:lnTo>
                  <a:pt x="529145" y="204203"/>
                </a:lnTo>
                <a:lnTo>
                  <a:pt x="571207" y="204203"/>
                </a:lnTo>
                <a:close/>
              </a:path>
              <a:path w="1762125" h="208915">
                <a:moveTo>
                  <a:pt x="780440" y="204216"/>
                </a:moveTo>
                <a:lnTo>
                  <a:pt x="722033" y="130302"/>
                </a:lnTo>
                <a:lnTo>
                  <a:pt x="718794" y="126199"/>
                </a:lnTo>
                <a:lnTo>
                  <a:pt x="728433" y="123977"/>
                </a:lnTo>
                <a:lnTo>
                  <a:pt x="737171" y="121132"/>
                </a:lnTo>
                <a:lnTo>
                  <a:pt x="767257" y="93268"/>
                </a:lnTo>
                <a:lnTo>
                  <a:pt x="771893" y="67195"/>
                </a:lnTo>
                <a:lnTo>
                  <a:pt x="771969" y="66319"/>
                </a:lnTo>
                <a:lnTo>
                  <a:pt x="770737" y="51739"/>
                </a:lnTo>
                <a:lnTo>
                  <a:pt x="767003" y="39116"/>
                </a:lnTo>
                <a:lnTo>
                  <a:pt x="763371" y="33020"/>
                </a:lnTo>
                <a:lnTo>
                  <a:pt x="760628" y="28397"/>
                </a:lnTo>
                <a:lnTo>
                  <a:pt x="751509" y="19570"/>
                </a:lnTo>
                <a:lnTo>
                  <a:pt x="735723" y="11239"/>
                </a:lnTo>
                <a:lnTo>
                  <a:pt x="733983" y="10820"/>
                </a:lnTo>
                <a:lnTo>
                  <a:pt x="733983" y="67195"/>
                </a:lnTo>
                <a:lnTo>
                  <a:pt x="729881" y="85661"/>
                </a:lnTo>
                <a:lnTo>
                  <a:pt x="717588" y="96367"/>
                </a:lnTo>
                <a:lnTo>
                  <a:pt x="697141" y="101333"/>
                </a:lnTo>
                <a:lnTo>
                  <a:pt x="668540" y="102539"/>
                </a:lnTo>
                <a:lnTo>
                  <a:pt x="618883" y="102539"/>
                </a:lnTo>
                <a:lnTo>
                  <a:pt x="618883" y="33020"/>
                </a:lnTo>
                <a:lnTo>
                  <a:pt x="668248" y="33020"/>
                </a:lnTo>
                <a:lnTo>
                  <a:pt x="695286" y="33921"/>
                </a:lnTo>
                <a:lnTo>
                  <a:pt x="716026" y="38265"/>
                </a:lnTo>
                <a:lnTo>
                  <a:pt x="729310" y="48539"/>
                </a:lnTo>
                <a:lnTo>
                  <a:pt x="733983" y="67195"/>
                </a:lnTo>
                <a:lnTo>
                  <a:pt x="733983" y="10820"/>
                </a:lnTo>
                <a:lnTo>
                  <a:pt x="716559" y="6578"/>
                </a:lnTo>
                <a:lnTo>
                  <a:pt x="693623" y="4533"/>
                </a:lnTo>
                <a:lnTo>
                  <a:pt x="666508" y="4089"/>
                </a:lnTo>
                <a:lnTo>
                  <a:pt x="581190" y="4089"/>
                </a:lnTo>
                <a:lnTo>
                  <a:pt x="581190" y="204216"/>
                </a:lnTo>
                <a:lnTo>
                  <a:pt x="618883" y="204216"/>
                </a:lnTo>
                <a:lnTo>
                  <a:pt x="618883" y="130581"/>
                </a:lnTo>
                <a:lnTo>
                  <a:pt x="671182" y="130581"/>
                </a:lnTo>
                <a:lnTo>
                  <a:pt x="677011" y="130302"/>
                </a:lnTo>
                <a:lnTo>
                  <a:pt x="734275" y="204216"/>
                </a:lnTo>
                <a:lnTo>
                  <a:pt x="780440" y="204216"/>
                </a:lnTo>
                <a:close/>
              </a:path>
              <a:path w="1762125" h="208915">
                <a:moveTo>
                  <a:pt x="1058316" y="4089"/>
                </a:moveTo>
                <a:lnTo>
                  <a:pt x="1006322" y="4089"/>
                </a:lnTo>
                <a:lnTo>
                  <a:pt x="931227" y="169151"/>
                </a:lnTo>
                <a:lnTo>
                  <a:pt x="929779" y="169151"/>
                </a:lnTo>
                <a:lnTo>
                  <a:pt x="853528" y="4089"/>
                </a:lnTo>
                <a:lnTo>
                  <a:pt x="801522" y="4089"/>
                </a:lnTo>
                <a:lnTo>
                  <a:pt x="801522" y="204203"/>
                </a:lnTo>
                <a:lnTo>
                  <a:pt x="834821" y="204203"/>
                </a:lnTo>
                <a:lnTo>
                  <a:pt x="834821" y="48501"/>
                </a:lnTo>
                <a:lnTo>
                  <a:pt x="836002" y="48501"/>
                </a:lnTo>
                <a:lnTo>
                  <a:pt x="908735" y="204203"/>
                </a:lnTo>
                <a:lnTo>
                  <a:pt x="948461" y="204203"/>
                </a:lnTo>
                <a:lnTo>
                  <a:pt x="1019746" y="48501"/>
                </a:lnTo>
                <a:lnTo>
                  <a:pt x="1020927" y="48501"/>
                </a:lnTo>
                <a:lnTo>
                  <a:pt x="1020927" y="204203"/>
                </a:lnTo>
                <a:lnTo>
                  <a:pt x="1058316" y="204203"/>
                </a:lnTo>
                <a:lnTo>
                  <a:pt x="1058316" y="4089"/>
                </a:lnTo>
                <a:close/>
              </a:path>
              <a:path w="1762125" h="208915">
                <a:moveTo>
                  <a:pt x="1329994" y="105168"/>
                </a:moveTo>
                <a:lnTo>
                  <a:pt x="1321816" y="55689"/>
                </a:lnTo>
                <a:lnTo>
                  <a:pt x="1293837" y="20447"/>
                </a:lnTo>
                <a:lnTo>
                  <a:pt x="1291501" y="19215"/>
                </a:lnTo>
                <a:lnTo>
                  <a:pt x="1291501" y="105168"/>
                </a:lnTo>
                <a:lnTo>
                  <a:pt x="1286281" y="139420"/>
                </a:lnTo>
                <a:lnTo>
                  <a:pt x="1270101" y="161772"/>
                </a:lnTo>
                <a:lnTo>
                  <a:pt x="1242199" y="173939"/>
                </a:lnTo>
                <a:lnTo>
                  <a:pt x="1201813" y="177622"/>
                </a:lnTo>
                <a:lnTo>
                  <a:pt x="1161389" y="173291"/>
                </a:lnTo>
                <a:lnTo>
                  <a:pt x="1133703" y="159829"/>
                </a:lnTo>
                <a:lnTo>
                  <a:pt x="1117803" y="136575"/>
                </a:lnTo>
                <a:lnTo>
                  <a:pt x="1112710" y="102831"/>
                </a:lnTo>
                <a:lnTo>
                  <a:pt x="1117930" y="68757"/>
                </a:lnTo>
                <a:lnTo>
                  <a:pt x="1134110" y="46482"/>
                </a:lnTo>
                <a:lnTo>
                  <a:pt x="1162011" y="34353"/>
                </a:lnTo>
                <a:lnTo>
                  <a:pt x="1202397" y="30670"/>
                </a:lnTo>
                <a:lnTo>
                  <a:pt x="1242822" y="35001"/>
                </a:lnTo>
                <a:lnTo>
                  <a:pt x="1270508" y="48425"/>
                </a:lnTo>
                <a:lnTo>
                  <a:pt x="1286408" y="71589"/>
                </a:lnTo>
                <a:lnTo>
                  <a:pt x="1291501" y="105168"/>
                </a:lnTo>
                <a:lnTo>
                  <a:pt x="1291501" y="19215"/>
                </a:lnTo>
                <a:lnTo>
                  <a:pt x="1275143" y="10591"/>
                </a:lnTo>
                <a:lnTo>
                  <a:pt x="1253604" y="4305"/>
                </a:lnTo>
                <a:lnTo>
                  <a:pt x="1229093" y="977"/>
                </a:lnTo>
                <a:lnTo>
                  <a:pt x="1201534" y="0"/>
                </a:lnTo>
                <a:lnTo>
                  <a:pt x="1173568" y="977"/>
                </a:lnTo>
                <a:lnTo>
                  <a:pt x="1174534" y="977"/>
                </a:lnTo>
                <a:lnTo>
                  <a:pt x="1150696" y="4165"/>
                </a:lnTo>
                <a:lnTo>
                  <a:pt x="1110373" y="20154"/>
                </a:lnTo>
                <a:lnTo>
                  <a:pt x="1082382" y="55689"/>
                </a:lnTo>
                <a:lnTo>
                  <a:pt x="1074242" y="102831"/>
                </a:lnTo>
                <a:lnTo>
                  <a:pt x="1074242" y="105168"/>
                </a:lnTo>
                <a:lnTo>
                  <a:pt x="1082408" y="152463"/>
                </a:lnTo>
                <a:lnTo>
                  <a:pt x="1110373" y="187553"/>
                </a:lnTo>
                <a:lnTo>
                  <a:pt x="1150620" y="203949"/>
                </a:lnTo>
                <a:lnTo>
                  <a:pt x="1175448" y="207365"/>
                </a:lnTo>
                <a:lnTo>
                  <a:pt x="1176401" y="207365"/>
                </a:lnTo>
                <a:lnTo>
                  <a:pt x="1202690" y="208305"/>
                </a:lnTo>
                <a:lnTo>
                  <a:pt x="1253528" y="204101"/>
                </a:lnTo>
                <a:lnTo>
                  <a:pt x="1293837" y="187858"/>
                </a:lnTo>
                <a:lnTo>
                  <a:pt x="1321816" y="152755"/>
                </a:lnTo>
                <a:lnTo>
                  <a:pt x="1328102" y="129959"/>
                </a:lnTo>
                <a:lnTo>
                  <a:pt x="1329994" y="105168"/>
                </a:lnTo>
                <a:close/>
              </a:path>
              <a:path w="1762125" h="208915">
                <a:moveTo>
                  <a:pt x="1761959" y="4051"/>
                </a:moveTo>
                <a:lnTo>
                  <a:pt x="1520050" y="4051"/>
                </a:lnTo>
                <a:lnTo>
                  <a:pt x="1520050" y="156273"/>
                </a:lnTo>
                <a:lnTo>
                  <a:pt x="1519174" y="156273"/>
                </a:lnTo>
                <a:lnTo>
                  <a:pt x="1388567" y="4051"/>
                </a:lnTo>
                <a:lnTo>
                  <a:pt x="1345920" y="4051"/>
                </a:lnTo>
                <a:lnTo>
                  <a:pt x="1345920" y="204177"/>
                </a:lnTo>
                <a:lnTo>
                  <a:pt x="1380629" y="204177"/>
                </a:lnTo>
                <a:lnTo>
                  <a:pt x="1380629" y="51409"/>
                </a:lnTo>
                <a:lnTo>
                  <a:pt x="1381506" y="51409"/>
                </a:lnTo>
                <a:lnTo>
                  <a:pt x="1515046" y="204177"/>
                </a:lnTo>
                <a:lnTo>
                  <a:pt x="1554772" y="204177"/>
                </a:lnTo>
                <a:lnTo>
                  <a:pt x="1554772" y="34480"/>
                </a:lnTo>
                <a:lnTo>
                  <a:pt x="1638414" y="34480"/>
                </a:lnTo>
                <a:lnTo>
                  <a:pt x="1638414" y="204177"/>
                </a:lnTo>
                <a:lnTo>
                  <a:pt x="1676069" y="204177"/>
                </a:lnTo>
                <a:lnTo>
                  <a:pt x="1676069" y="34480"/>
                </a:lnTo>
                <a:lnTo>
                  <a:pt x="1761959" y="34480"/>
                </a:lnTo>
                <a:lnTo>
                  <a:pt x="1761959" y="4051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D747CD0-DFEE-1429-04A7-D2FAA0421A05}"/>
              </a:ext>
            </a:extLst>
          </p:cNvPr>
          <p:cNvSpPr/>
          <p:nvPr/>
        </p:nvSpPr>
        <p:spPr>
          <a:xfrm>
            <a:off x="17443450" y="10601162"/>
            <a:ext cx="400685" cy="242570"/>
          </a:xfrm>
          <a:custGeom>
            <a:avLst/>
            <a:gdLst/>
            <a:ahLst/>
            <a:cxnLst/>
            <a:rect l="l" t="t" r="r" b="b"/>
            <a:pathLst>
              <a:path w="400684" h="242570">
                <a:moveTo>
                  <a:pt x="83589" y="158372"/>
                </a:moveTo>
                <a:lnTo>
                  <a:pt x="0" y="158372"/>
                </a:lnTo>
                <a:lnTo>
                  <a:pt x="0" y="160571"/>
                </a:lnTo>
                <a:lnTo>
                  <a:pt x="6406" y="192219"/>
                </a:lnTo>
                <a:lnTo>
                  <a:pt x="23865" y="218090"/>
                </a:lnTo>
                <a:lnTo>
                  <a:pt x="49739" y="235546"/>
                </a:lnTo>
                <a:lnTo>
                  <a:pt x="81390" y="241950"/>
                </a:lnTo>
                <a:lnTo>
                  <a:pt x="279352" y="241950"/>
                </a:lnTo>
                <a:lnTo>
                  <a:pt x="301081" y="237552"/>
                </a:lnTo>
                <a:lnTo>
                  <a:pt x="160571" y="237552"/>
                </a:lnTo>
                <a:lnTo>
                  <a:pt x="130634" y="231493"/>
                </a:lnTo>
                <a:lnTo>
                  <a:pt x="106161" y="214980"/>
                </a:lnTo>
                <a:lnTo>
                  <a:pt x="89648" y="190507"/>
                </a:lnTo>
                <a:lnTo>
                  <a:pt x="83589" y="160571"/>
                </a:lnTo>
                <a:lnTo>
                  <a:pt x="83589" y="158372"/>
                </a:lnTo>
                <a:close/>
              </a:path>
              <a:path w="400684" h="242570">
                <a:moveTo>
                  <a:pt x="316691" y="123231"/>
                </a:moveTo>
                <a:lnTo>
                  <a:pt x="81651" y="123231"/>
                </a:lnTo>
                <a:lnTo>
                  <a:pt x="126239" y="132153"/>
                </a:lnTo>
                <a:lnTo>
                  <a:pt x="163036" y="156641"/>
                </a:lnTo>
                <a:lnTo>
                  <a:pt x="188141" y="192992"/>
                </a:lnTo>
                <a:lnTo>
                  <a:pt x="197910" y="237552"/>
                </a:lnTo>
                <a:lnTo>
                  <a:pt x="202411" y="237552"/>
                </a:lnTo>
                <a:lnTo>
                  <a:pt x="211997" y="193450"/>
                </a:lnTo>
                <a:lnTo>
                  <a:pt x="236575" y="157380"/>
                </a:lnTo>
                <a:lnTo>
                  <a:pt x="272643" y="132802"/>
                </a:lnTo>
                <a:lnTo>
                  <a:pt x="316691" y="123231"/>
                </a:lnTo>
                <a:close/>
              </a:path>
              <a:path w="400684" h="242570">
                <a:moveTo>
                  <a:pt x="318943" y="0"/>
                </a:moveTo>
                <a:lnTo>
                  <a:pt x="120980" y="0"/>
                </a:lnTo>
                <a:lnTo>
                  <a:pt x="73934" y="9521"/>
                </a:lnTo>
                <a:lnTo>
                  <a:pt x="35474" y="35472"/>
                </a:lnTo>
                <a:lnTo>
                  <a:pt x="9522" y="73929"/>
                </a:lnTo>
                <a:lnTo>
                  <a:pt x="0" y="120970"/>
                </a:lnTo>
                <a:lnTo>
                  <a:pt x="0" y="123231"/>
                </a:lnTo>
                <a:lnTo>
                  <a:pt x="316691" y="123231"/>
                </a:lnTo>
                <a:lnTo>
                  <a:pt x="307121" y="167280"/>
                </a:lnTo>
                <a:lnTo>
                  <a:pt x="282543" y="203348"/>
                </a:lnTo>
                <a:lnTo>
                  <a:pt x="246472" y="227925"/>
                </a:lnTo>
                <a:lnTo>
                  <a:pt x="202182" y="237552"/>
                </a:lnTo>
                <a:lnTo>
                  <a:pt x="301081" y="237552"/>
                </a:lnTo>
                <a:lnTo>
                  <a:pt x="326399" y="232428"/>
                </a:lnTo>
                <a:lnTo>
                  <a:pt x="364859" y="206476"/>
                </a:lnTo>
                <a:lnTo>
                  <a:pt x="390811" y="168016"/>
                </a:lnTo>
                <a:lnTo>
                  <a:pt x="400333" y="120970"/>
                </a:lnTo>
                <a:lnTo>
                  <a:pt x="400333" y="118771"/>
                </a:lnTo>
                <a:lnTo>
                  <a:pt x="83630" y="118771"/>
                </a:lnTo>
                <a:lnTo>
                  <a:pt x="93216" y="74670"/>
                </a:lnTo>
                <a:lnTo>
                  <a:pt x="117793" y="38602"/>
                </a:lnTo>
                <a:lnTo>
                  <a:pt x="153861" y="14024"/>
                </a:lnTo>
                <a:lnTo>
                  <a:pt x="197910" y="4450"/>
                </a:lnTo>
                <a:lnTo>
                  <a:pt x="340934" y="4450"/>
                </a:lnTo>
                <a:lnTo>
                  <a:pt x="318943" y="0"/>
                </a:lnTo>
                <a:close/>
              </a:path>
              <a:path w="400684" h="242570">
                <a:moveTo>
                  <a:pt x="202434" y="4450"/>
                </a:moveTo>
                <a:lnTo>
                  <a:pt x="197910" y="4450"/>
                </a:lnTo>
                <a:lnTo>
                  <a:pt x="188339" y="48499"/>
                </a:lnTo>
                <a:lnTo>
                  <a:pt x="163762" y="84570"/>
                </a:lnTo>
                <a:lnTo>
                  <a:pt x="127691" y="109148"/>
                </a:lnTo>
                <a:lnTo>
                  <a:pt x="83400" y="118771"/>
                </a:lnTo>
                <a:lnTo>
                  <a:pt x="318943" y="118771"/>
                </a:lnTo>
                <a:lnTo>
                  <a:pt x="274098" y="109797"/>
                </a:lnTo>
                <a:lnTo>
                  <a:pt x="237300" y="85308"/>
                </a:lnTo>
                <a:lnTo>
                  <a:pt x="212193" y="48958"/>
                </a:lnTo>
                <a:lnTo>
                  <a:pt x="202434" y="4450"/>
                </a:lnTo>
                <a:close/>
              </a:path>
              <a:path w="400684" h="242570">
                <a:moveTo>
                  <a:pt x="340934" y="4450"/>
                </a:moveTo>
                <a:lnTo>
                  <a:pt x="240021" y="4450"/>
                </a:lnTo>
                <a:lnTo>
                  <a:pt x="269698" y="10456"/>
                </a:lnTo>
                <a:lnTo>
                  <a:pt x="294171" y="26970"/>
                </a:lnTo>
                <a:lnTo>
                  <a:pt x="310685" y="51443"/>
                </a:lnTo>
                <a:lnTo>
                  <a:pt x="316744" y="81379"/>
                </a:lnTo>
                <a:lnTo>
                  <a:pt x="316744" y="83578"/>
                </a:lnTo>
                <a:lnTo>
                  <a:pt x="400333" y="83578"/>
                </a:lnTo>
                <a:lnTo>
                  <a:pt x="400333" y="81379"/>
                </a:lnTo>
                <a:lnTo>
                  <a:pt x="393927" y="49731"/>
                </a:lnTo>
                <a:lnTo>
                  <a:pt x="376467" y="23860"/>
                </a:lnTo>
                <a:lnTo>
                  <a:pt x="350593" y="6404"/>
                </a:lnTo>
                <a:lnTo>
                  <a:pt x="340934" y="445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14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1CC23B-68B9-2CAC-22C7-2511A3BF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1B5635-89BF-BFD0-3901-B7CED97BE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15EE869-5138-C851-99A4-9839647E3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50" y="-49639"/>
            <a:ext cx="20269200" cy="1140862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0EA6C6B-0598-0FC5-7BAE-785E8CD920CF}"/>
              </a:ext>
            </a:extLst>
          </p:cNvPr>
          <p:cNvSpPr txBox="1"/>
          <p:nvPr/>
        </p:nvSpPr>
        <p:spPr>
          <a:xfrm>
            <a:off x="3117850" y="9617075"/>
            <a:ext cx="1645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Raleway" pitchFamily="2" charset="0"/>
              </a:rPr>
              <a:t>Inwestycja fotowoltaiczna o mocy 1,8 MW przy zakładzie produkcyjnym w </a:t>
            </a:r>
            <a:r>
              <a:rPr lang="pl-PL" sz="2800" b="1" dirty="0" err="1">
                <a:latin typeface="Raleway" pitchFamily="2" charset="0"/>
              </a:rPr>
              <a:t>Chodczu</a:t>
            </a:r>
            <a:r>
              <a:rPr lang="pl-PL" sz="2800" dirty="0">
                <a:latin typeface="Raleway" pitchFamily="2" charset="0"/>
              </a:rPr>
              <a:t>, woj. kujawsko-pomorskie, Polska.</a:t>
            </a:r>
            <a:endParaRPr lang="en-GB" sz="2800" dirty="0">
              <a:latin typeface="Raleway" pitchFamily="2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DBEF01C-56F9-A631-00B5-9B7F9FB284B4}"/>
              </a:ext>
            </a:extLst>
          </p:cNvPr>
          <p:cNvSpPr/>
          <p:nvPr/>
        </p:nvSpPr>
        <p:spPr>
          <a:xfrm>
            <a:off x="17976850" y="10634817"/>
            <a:ext cx="1762125" cy="208915"/>
          </a:xfrm>
          <a:custGeom>
            <a:avLst/>
            <a:gdLst/>
            <a:ahLst/>
            <a:cxnLst/>
            <a:rect l="l" t="t" r="r" b="b"/>
            <a:pathLst>
              <a:path w="1762125" h="208915">
                <a:moveTo>
                  <a:pt x="170319" y="146075"/>
                </a:moveTo>
                <a:lnTo>
                  <a:pt x="151917" y="104482"/>
                </a:lnTo>
                <a:lnTo>
                  <a:pt x="97574" y="86766"/>
                </a:lnTo>
                <a:lnTo>
                  <a:pt x="74320" y="82816"/>
                </a:lnTo>
                <a:lnTo>
                  <a:pt x="63449" y="80606"/>
                </a:lnTo>
                <a:lnTo>
                  <a:pt x="35648" y="55511"/>
                </a:lnTo>
                <a:lnTo>
                  <a:pt x="36461" y="48133"/>
                </a:lnTo>
                <a:lnTo>
                  <a:pt x="78689" y="30264"/>
                </a:lnTo>
                <a:lnTo>
                  <a:pt x="87934" y="30086"/>
                </a:lnTo>
                <a:lnTo>
                  <a:pt x="104482" y="30403"/>
                </a:lnTo>
                <a:lnTo>
                  <a:pt x="122085" y="31292"/>
                </a:lnTo>
                <a:lnTo>
                  <a:pt x="140081" y="32677"/>
                </a:lnTo>
                <a:lnTo>
                  <a:pt x="157772" y="34480"/>
                </a:lnTo>
                <a:lnTo>
                  <a:pt x="157772" y="3213"/>
                </a:lnTo>
                <a:lnTo>
                  <a:pt x="139839" y="1854"/>
                </a:lnTo>
                <a:lnTo>
                  <a:pt x="122377" y="838"/>
                </a:lnTo>
                <a:lnTo>
                  <a:pt x="105295" y="203"/>
                </a:lnTo>
                <a:lnTo>
                  <a:pt x="88519" y="0"/>
                </a:lnTo>
                <a:lnTo>
                  <a:pt x="73901" y="342"/>
                </a:lnTo>
                <a:lnTo>
                  <a:pt x="30391" y="9347"/>
                </a:lnTo>
                <a:lnTo>
                  <a:pt x="1498" y="44640"/>
                </a:lnTo>
                <a:lnTo>
                  <a:pt x="0" y="59893"/>
                </a:lnTo>
                <a:lnTo>
                  <a:pt x="4254" y="83261"/>
                </a:lnTo>
                <a:lnTo>
                  <a:pt x="17132" y="99364"/>
                </a:lnTo>
                <a:lnTo>
                  <a:pt x="38836" y="110045"/>
                </a:lnTo>
                <a:lnTo>
                  <a:pt x="69532" y="117157"/>
                </a:lnTo>
                <a:lnTo>
                  <a:pt x="94183" y="121602"/>
                </a:lnTo>
                <a:lnTo>
                  <a:pt x="105397" y="123888"/>
                </a:lnTo>
                <a:lnTo>
                  <a:pt x="134099" y="149860"/>
                </a:lnTo>
                <a:lnTo>
                  <a:pt x="133375" y="157721"/>
                </a:lnTo>
                <a:lnTo>
                  <a:pt x="98234" y="176453"/>
                </a:lnTo>
                <a:lnTo>
                  <a:pt x="74498" y="177330"/>
                </a:lnTo>
                <a:lnTo>
                  <a:pt x="57619" y="177012"/>
                </a:lnTo>
                <a:lnTo>
                  <a:pt x="39077" y="176123"/>
                </a:lnTo>
                <a:lnTo>
                  <a:pt x="19786" y="174739"/>
                </a:lnTo>
                <a:lnTo>
                  <a:pt x="584" y="172948"/>
                </a:lnTo>
                <a:lnTo>
                  <a:pt x="584" y="205092"/>
                </a:lnTo>
                <a:lnTo>
                  <a:pt x="20777" y="206451"/>
                </a:lnTo>
                <a:lnTo>
                  <a:pt x="40284" y="207454"/>
                </a:lnTo>
                <a:lnTo>
                  <a:pt x="59296" y="208089"/>
                </a:lnTo>
                <a:lnTo>
                  <a:pt x="78003" y="208305"/>
                </a:lnTo>
                <a:lnTo>
                  <a:pt x="94081" y="207848"/>
                </a:lnTo>
                <a:lnTo>
                  <a:pt x="139649" y="198069"/>
                </a:lnTo>
                <a:lnTo>
                  <a:pt x="168821" y="161759"/>
                </a:lnTo>
                <a:lnTo>
                  <a:pt x="170319" y="146075"/>
                </a:lnTo>
                <a:close/>
              </a:path>
              <a:path w="1762125" h="208915">
                <a:moveTo>
                  <a:pt x="382460" y="3543"/>
                </a:moveTo>
                <a:lnTo>
                  <a:pt x="172986" y="3543"/>
                </a:lnTo>
                <a:lnTo>
                  <a:pt x="172986" y="34023"/>
                </a:lnTo>
                <a:lnTo>
                  <a:pt x="258876" y="34023"/>
                </a:lnTo>
                <a:lnTo>
                  <a:pt x="258876" y="204203"/>
                </a:lnTo>
                <a:lnTo>
                  <a:pt x="296570" y="204203"/>
                </a:lnTo>
                <a:lnTo>
                  <a:pt x="296570" y="34023"/>
                </a:lnTo>
                <a:lnTo>
                  <a:pt x="382460" y="34023"/>
                </a:lnTo>
                <a:lnTo>
                  <a:pt x="382460" y="3543"/>
                </a:lnTo>
                <a:close/>
              </a:path>
              <a:path w="1762125" h="208915">
                <a:moveTo>
                  <a:pt x="571207" y="204203"/>
                </a:moveTo>
                <a:lnTo>
                  <a:pt x="545172" y="153670"/>
                </a:lnTo>
                <a:lnTo>
                  <a:pt x="530263" y="124739"/>
                </a:lnTo>
                <a:lnTo>
                  <a:pt x="489407" y="45466"/>
                </a:lnTo>
                <a:lnTo>
                  <a:pt x="489407" y="124739"/>
                </a:lnTo>
                <a:lnTo>
                  <a:pt x="401193" y="124739"/>
                </a:lnTo>
                <a:lnTo>
                  <a:pt x="444715" y="38265"/>
                </a:lnTo>
                <a:lnTo>
                  <a:pt x="445884" y="38265"/>
                </a:lnTo>
                <a:lnTo>
                  <a:pt x="489407" y="124739"/>
                </a:lnTo>
                <a:lnTo>
                  <a:pt x="489407" y="45466"/>
                </a:lnTo>
                <a:lnTo>
                  <a:pt x="485698" y="38265"/>
                </a:lnTo>
                <a:lnTo>
                  <a:pt x="468096" y="4089"/>
                </a:lnTo>
                <a:lnTo>
                  <a:pt x="424853" y="4089"/>
                </a:lnTo>
                <a:lnTo>
                  <a:pt x="321437" y="204203"/>
                </a:lnTo>
                <a:lnTo>
                  <a:pt x="362038" y="204203"/>
                </a:lnTo>
                <a:lnTo>
                  <a:pt x="387172" y="153670"/>
                </a:lnTo>
                <a:lnTo>
                  <a:pt x="503440" y="153670"/>
                </a:lnTo>
                <a:lnTo>
                  <a:pt x="529145" y="204203"/>
                </a:lnTo>
                <a:lnTo>
                  <a:pt x="571207" y="204203"/>
                </a:lnTo>
                <a:close/>
              </a:path>
              <a:path w="1762125" h="208915">
                <a:moveTo>
                  <a:pt x="780440" y="204216"/>
                </a:moveTo>
                <a:lnTo>
                  <a:pt x="722033" y="130302"/>
                </a:lnTo>
                <a:lnTo>
                  <a:pt x="718794" y="126199"/>
                </a:lnTo>
                <a:lnTo>
                  <a:pt x="728433" y="123977"/>
                </a:lnTo>
                <a:lnTo>
                  <a:pt x="737171" y="121132"/>
                </a:lnTo>
                <a:lnTo>
                  <a:pt x="767257" y="93268"/>
                </a:lnTo>
                <a:lnTo>
                  <a:pt x="771893" y="67195"/>
                </a:lnTo>
                <a:lnTo>
                  <a:pt x="771969" y="66319"/>
                </a:lnTo>
                <a:lnTo>
                  <a:pt x="770737" y="51739"/>
                </a:lnTo>
                <a:lnTo>
                  <a:pt x="767003" y="39116"/>
                </a:lnTo>
                <a:lnTo>
                  <a:pt x="763371" y="33020"/>
                </a:lnTo>
                <a:lnTo>
                  <a:pt x="760628" y="28397"/>
                </a:lnTo>
                <a:lnTo>
                  <a:pt x="751509" y="19570"/>
                </a:lnTo>
                <a:lnTo>
                  <a:pt x="735723" y="11239"/>
                </a:lnTo>
                <a:lnTo>
                  <a:pt x="733983" y="10820"/>
                </a:lnTo>
                <a:lnTo>
                  <a:pt x="733983" y="67195"/>
                </a:lnTo>
                <a:lnTo>
                  <a:pt x="729881" y="85661"/>
                </a:lnTo>
                <a:lnTo>
                  <a:pt x="717588" y="96367"/>
                </a:lnTo>
                <a:lnTo>
                  <a:pt x="697141" y="101333"/>
                </a:lnTo>
                <a:lnTo>
                  <a:pt x="668540" y="102539"/>
                </a:lnTo>
                <a:lnTo>
                  <a:pt x="618883" y="102539"/>
                </a:lnTo>
                <a:lnTo>
                  <a:pt x="618883" y="33020"/>
                </a:lnTo>
                <a:lnTo>
                  <a:pt x="668248" y="33020"/>
                </a:lnTo>
                <a:lnTo>
                  <a:pt x="695286" y="33921"/>
                </a:lnTo>
                <a:lnTo>
                  <a:pt x="716026" y="38265"/>
                </a:lnTo>
                <a:lnTo>
                  <a:pt x="729310" y="48539"/>
                </a:lnTo>
                <a:lnTo>
                  <a:pt x="733983" y="67195"/>
                </a:lnTo>
                <a:lnTo>
                  <a:pt x="733983" y="10820"/>
                </a:lnTo>
                <a:lnTo>
                  <a:pt x="716559" y="6578"/>
                </a:lnTo>
                <a:lnTo>
                  <a:pt x="693623" y="4533"/>
                </a:lnTo>
                <a:lnTo>
                  <a:pt x="666508" y="4089"/>
                </a:lnTo>
                <a:lnTo>
                  <a:pt x="581190" y="4089"/>
                </a:lnTo>
                <a:lnTo>
                  <a:pt x="581190" y="204216"/>
                </a:lnTo>
                <a:lnTo>
                  <a:pt x="618883" y="204216"/>
                </a:lnTo>
                <a:lnTo>
                  <a:pt x="618883" y="130581"/>
                </a:lnTo>
                <a:lnTo>
                  <a:pt x="671182" y="130581"/>
                </a:lnTo>
                <a:lnTo>
                  <a:pt x="677011" y="130302"/>
                </a:lnTo>
                <a:lnTo>
                  <a:pt x="734275" y="204216"/>
                </a:lnTo>
                <a:lnTo>
                  <a:pt x="780440" y="204216"/>
                </a:lnTo>
                <a:close/>
              </a:path>
              <a:path w="1762125" h="208915">
                <a:moveTo>
                  <a:pt x="1058316" y="4089"/>
                </a:moveTo>
                <a:lnTo>
                  <a:pt x="1006322" y="4089"/>
                </a:lnTo>
                <a:lnTo>
                  <a:pt x="931227" y="169151"/>
                </a:lnTo>
                <a:lnTo>
                  <a:pt x="929779" y="169151"/>
                </a:lnTo>
                <a:lnTo>
                  <a:pt x="853528" y="4089"/>
                </a:lnTo>
                <a:lnTo>
                  <a:pt x="801522" y="4089"/>
                </a:lnTo>
                <a:lnTo>
                  <a:pt x="801522" y="204203"/>
                </a:lnTo>
                <a:lnTo>
                  <a:pt x="834821" y="204203"/>
                </a:lnTo>
                <a:lnTo>
                  <a:pt x="834821" y="48501"/>
                </a:lnTo>
                <a:lnTo>
                  <a:pt x="836002" y="48501"/>
                </a:lnTo>
                <a:lnTo>
                  <a:pt x="908735" y="204203"/>
                </a:lnTo>
                <a:lnTo>
                  <a:pt x="948461" y="204203"/>
                </a:lnTo>
                <a:lnTo>
                  <a:pt x="1019746" y="48501"/>
                </a:lnTo>
                <a:lnTo>
                  <a:pt x="1020927" y="48501"/>
                </a:lnTo>
                <a:lnTo>
                  <a:pt x="1020927" y="204203"/>
                </a:lnTo>
                <a:lnTo>
                  <a:pt x="1058316" y="204203"/>
                </a:lnTo>
                <a:lnTo>
                  <a:pt x="1058316" y="4089"/>
                </a:lnTo>
                <a:close/>
              </a:path>
              <a:path w="1762125" h="208915">
                <a:moveTo>
                  <a:pt x="1329994" y="105168"/>
                </a:moveTo>
                <a:lnTo>
                  <a:pt x="1321816" y="55689"/>
                </a:lnTo>
                <a:lnTo>
                  <a:pt x="1293837" y="20447"/>
                </a:lnTo>
                <a:lnTo>
                  <a:pt x="1291501" y="19215"/>
                </a:lnTo>
                <a:lnTo>
                  <a:pt x="1291501" y="105168"/>
                </a:lnTo>
                <a:lnTo>
                  <a:pt x="1286281" y="139420"/>
                </a:lnTo>
                <a:lnTo>
                  <a:pt x="1270101" y="161772"/>
                </a:lnTo>
                <a:lnTo>
                  <a:pt x="1242199" y="173939"/>
                </a:lnTo>
                <a:lnTo>
                  <a:pt x="1201813" y="177622"/>
                </a:lnTo>
                <a:lnTo>
                  <a:pt x="1161389" y="173291"/>
                </a:lnTo>
                <a:lnTo>
                  <a:pt x="1133703" y="159829"/>
                </a:lnTo>
                <a:lnTo>
                  <a:pt x="1117803" y="136575"/>
                </a:lnTo>
                <a:lnTo>
                  <a:pt x="1112710" y="102831"/>
                </a:lnTo>
                <a:lnTo>
                  <a:pt x="1117930" y="68757"/>
                </a:lnTo>
                <a:lnTo>
                  <a:pt x="1134110" y="46482"/>
                </a:lnTo>
                <a:lnTo>
                  <a:pt x="1162011" y="34353"/>
                </a:lnTo>
                <a:lnTo>
                  <a:pt x="1202397" y="30670"/>
                </a:lnTo>
                <a:lnTo>
                  <a:pt x="1242822" y="35001"/>
                </a:lnTo>
                <a:lnTo>
                  <a:pt x="1270508" y="48425"/>
                </a:lnTo>
                <a:lnTo>
                  <a:pt x="1286408" y="71589"/>
                </a:lnTo>
                <a:lnTo>
                  <a:pt x="1291501" y="105168"/>
                </a:lnTo>
                <a:lnTo>
                  <a:pt x="1291501" y="19215"/>
                </a:lnTo>
                <a:lnTo>
                  <a:pt x="1275143" y="10591"/>
                </a:lnTo>
                <a:lnTo>
                  <a:pt x="1253604" y="4305"/>
                </a:lnTo>
                <a:lnTo>
                  <a:pt x="1229093" y="977"/>
                </a:lnTo>
                <a:lnTo>
                  <a:pt x="1201534" y="0"/>
                </a:lnTo>
                <a:lnTo>
                  <a:pt x="1173568" y="977"/>
                </a:lnTo>
                <a:lnTo>
                  <a:pt x="1174534" y="977"/>
                </a:lnTo>
                <a:lnTo>
                  <a:pt x="1150696" y="4165"/>
                </a:lnTo>
                <a:lnTo>
                  <a:pt x="1110373" y="20154"/>
                </a:lnTo>
                <a:lnTo>
                  <a:pt x="1082382" y="55689"/>
                </a:lnTo>
                <a:lnTo>
                  <a:pt x="1074242" y="102831"/>
                </a:lnTo>
                <a:lnTo>
                  <a:pt x="1074242" y="105168"/>
                </a:lnTo>
                <a:lnTo>
                  <a:pt x="1082408" y="152463"/>
                </a:lnTo>
                <a:lnTo>
                  <a:pt x="1110373" y="187553"/>
                </a:lnTo>
                <a:lnTo>
                  <a:pt x="1150620" y="203949"/>
                </a:lnTo>
                <a:lnTo>
                  <a:pt x="1175448" y="207365"/>
                </a:lnTo>
                <a:lnTo>
                  <a:pt x="1176401" y="207365"/>
                </a:lnTo>
                <a:lnTo>
                  <a:pt x="1202690" y="208305"/>
                </a:lnTo>
                <a:lnTo>
                  <a:pt x="1253528" y="204101"/>
                </a:lnTo>
                <a:lnTo>
                  <a:pt x="1293837" y="187858"/>
                </a:lnTo>
                <a:lnTo>
                  <a:pt x="1321816" y="152755"/>
                </a:lnTo>
                <a:lnTo>
                  <a:pt x="1328102" y="129959"/>
                </a:lnTo>
                <a:lnTo>
                  <a:pt x="1329994" y="105168"/>
                </a:lnTo>
                <a:close/>
              </a:path>
              <a:path w="1762125" h="208915">
                <a:moveTo>
                  <a:pt x="1761959" y="4051"/>
                </a:moveTo>
                <a:lnTo>
                  <a:pt x="1520050" y="4051"/>
                </a:lnTo>
                <a:lnTo>
                  <a:pt x="1520050" y="156273"/>
                </a:lnTo>
                <a:lnTo>
                  <a:pt x="1519174" y="156273"/>
                </a:lnTo>
                <a:lnTo>
                  <a:pt x="1388567" y="4051"/>
                </a:lnTo>
                <a:lnTo>
                  <a:pt x="1345920" y="4051"/>
                </a:lnTo>
                <a:lnTo>
                  <a:pt x="1345920" y="204177"/>
                </a:lnTo>
                <a:lnTo>
                  <a:pt x="1380629" y="204177"/>
                </a:lnTo>
                <a:lnTo>
                  <a:pt x="1380629" y="51409"/>
                </a:lnTo>
                <a:lnTo>
                  <a:pt x="1381506" y="51409"/>
                </a:lnTo>
                <a:lnTo>
                  <a:pt x="1515046" y="204177"/>
                </a:lnTo>
                <a:lnTo>
                  <a:pt x="1554772" y="204177"/>
                </a:lnTo>
                <a:lnTo>
                  <a:pt x="1554772" y="34480"/>
                </a:lnTo>
                <a:lnTo>
                  <a:pt x="1638414" y="34480"/>
                </a:lnTo>
                <a:lnTo>
                  <a:pt x="1638414" y="204177"/>
                </a:lnTo>
                <a:lnTo>
                  <a:pt x="1676069" y="204177"/>
                </a:lnTo>
                <a:lnTo>
                  <a:pt x="1676069" y="34480"/>
                </a:lnTo>
                <a:lnTo>
                  <a:pt x="1761959" y="34480"/>
                </a:lnTo>
                <a:lnTo>
                  <a:pt x="1761959" y="4051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4FB7154-B395-2995-98A7-A9DE072CC353}"/>
              </a:ext>
            </a:extLst>
          </p:cNvPr>
          <p:cNvSpPr/>
          <p:nvPr/>
        </p:nvSpPr>
        <p:spPr>
          <a:xfrm>
            <a:off x="17443450" y="10601162"/>
            <a:ext cx="400685" cy="242570"/>
          </a:xfrm>
          <a:custGeom>
            <a:avLst/>
            <a:gdLst/>
            <a:ahLst/>
            <a:cxnLst/>
            <a:rect l="l" t="t" r="r" b="b"/>
            <a:pathLst>
              <a:path w="400684" h="242570">
                <a:moveTo>
                  <a:pt x="83589" y="158372"/>
                </a:moveTo>
                <a:lnTo>
                  <a:pt x="0" y="158372"/>
                </a:lnTo>
                <a:lnTo>
                  <a:pt x="0" y="160571"/>
                </a:lnTo>
                <a:lnTo>
                  <a:pt x="6406" y="192219"/>
                </a:lnTo>
                <a:lnTo>
                  <a:pt x="23865" y="218090"/>
                </a:lnTo>
                <a:lnTo>
                  <a:pt x="49739" y="235546"/>
                </a:lnTo>
                <a:lnTo>
                  <a:pt x="81390" y="241950"/>
                </a:lnTo>
                <a:lnTo>
                  <a:pt x="279352" y="241950"/>
                </a:lnTo>
                <a:lnTo>
                  <a:pt x="301081" y="237552"/>
                </a:lnTo>
                <a:lnTo>
                  <a:pt x="160571" y="237552"/>
                </a:lnTo>
                <a:lnTo>
                  <a:pt x="130634" y="231493"/>
                </a:lnTo>
                <a:lnTo>
                  <a:pt x="106161" y="214980"/>
                </a:lnTo>
                <a:lnTo>
                  <a:pt x="89648" y="190507"/>
                </a:lnTo>
                <a:lnTo>
                  <a:pt x="83589" y="160571"/>
                </a:lnTo>
                <a:lnTo>
                  <a:pt x="83589" y="158372"/>
                </a:lnTo>
                <a:close/>
              </a:path>
              <a:path w="400684" h="242570">
                <a:moveTo>
                  <a:pt x="316691" y="123231"/>
                </a:moveTo>
                <a:lnTo>
                  <a:pt x="81651" y="123231"/>
                </a:lnTo>
                <a:lnTo>
                  <a:pt x="126239" y="132153"/>
                </a:lnTo>
                <a:lnTo>
                  <a:pt x="163036" y="156641"/>
                </a:lnTo>
                <a:lnTo>
                  <a:pt x="188141" y="192992"/>
                </a:lnTo>
                <a:lnTo>
                  <a:pt x="197910" y="237552"/>
                </a:lnTo>
                <a:lnTo>
                  <a:pt x="202411" y="237552"/>
                </a:lnTo>
                <a:lnTo>
                  <a:pt x="211997" y="193450"/>
                </a:lnTo>
                <a:lnTo>
                  <a:pt x="236575" y="157380"/>
                </a:lnTo>
                <a:lnTo>
                  <a:pt x="272643" y="132802"/>
                </a:lnTo>
                <a:lnTo>
                  <a:pt x="316691" y="123231"/>
                </a:lnTo>
                <a:close/>
              </a:path>
              <a:path w="400684" h="242570">
                <a:moveTo>
                  <a:pt x="318943" y="0"/>
                </a:moveTo>
                <a:lnTo>
                  <a:pt x="120980" y="0"/>
                </a:lnTo>
                <a:lnTo>
                  <a:pt x="73934" y="9521"/>
                </a:lnTo>
                <a:lnTo>
                  <a:pt x="35474" y="35472"/>
                </a:lnTo>
                <a:lnTo>
                  <a:pt x="9522" y="73929"/>
                </a:lnTo>
                <a:lnTo>
                  <a:pt x="0" y="120970"/>
                </a:lnTo>
                <a:lnTo>
                  <a:pt x="0" y="123231"/>
                </a:lnTo>
                <a:lnTo>
                  <a:pt x="316691" y="123231"/>
                </a:lnTo>
                <a:lnTo>
                  <a:pt x="307121" y="167280"/>
                </a:lnTo>
                <a:lnTo>
                  <a:pt x="282543" y="203348"/>
                </a:lnTo>
                <a:lnTo>
                  <a:pt x="246472" y="227925"/>
                </a:lnTo>
                <a:lnTo>
                  <a:pt x="202182" y="237552"/>
                </a:lnTo>
                <a:lnTo>
                  <a:pt x="301081" y="237552"/>
                </a:lnTo>
                <a:lnTo>
                  <a:pt x="326399" y="232428"/>
                </a:lnTo>
                <a:lnTo>
                  <a:pt x="364859" y="206476"/>
                </a:lnTo>
                <a:lnTo>
                  <a:pt x="390811" y="168016"/>
                </a:lnTo>
                <a:lnTo>
                  <a:pt x="400333" y="120970"/>
                </a:lnTo>
                <a:lnTo>
                  <a:pt x="400333" y="118771"/>
                </a:lnTo>
                <a:lnTo>
                  <a:pt x="83630" y="118771"/>
                </a:lnTo>
                <a:lnTo>
                  <a:pt x="93216" y="74670"/>
                </a:lnTo>
                <a:lnTo>
                  <a:pt x="117793" y="38602"/>
                </a:lnTo>
                <a:lnTo>
                  <a:pt x="153861" y="14024"/>
                </a:lnTo>
                <a:lnTo>
                  <a:pt x="197910" y="4450"/>
                </a:lnTo>
                <a:lnTo>
                  <a:pt x="340934" y="4450"/>
                </a:lnTo>
                <a:lnTo>
                  <a:pt x="318943" y="0"/>
                </a:lnTo>
                <a:close/>
              </a:path>
              <a:path w="400684" h="242570">
                <a:moveTo>
                  <a:pt x="202434" y="4450"/>
                </a:moveTo>
                <a:lnTo>
                  <a:pt x="197910" y="4450"/>
                </a:lnTo>
                <a:lnTo>
                  <a:pt x="188339" y="48499"/>
                </a:lnTo>
                <a:lnTo>
                  <a:pt x="163762" y="84570"/>
                </a:lnTo>
                <a:lnTo>
                  <a:pt x="127691" y="109148"/>
                </a:lnTo>
                <a:lnTo>
                  <a:pt x="83400" y="118771"/>
                </a:lnTo>
                <a:lnTo>
                  <a:pt x="318943" y="118771"/>
                </a:lnTo>
                <a:lnTo>
                  <a:pt x="274098" y="109797"/>
                </a:lnTo>
                <a:lnTo>
                  <a:pt x="237300" y="85308"/>
                </a:lnTo>
                <a:lnTo>
                  <a:pt x="212193" y="48958"/>
                </a:lnTo>
                <a:lnTo>
                  <a:pt x="202434" y="4450"/>
                </a:lnTo>
                <a:close/>
              </a:path>
              <a:path w="400684" h="242570">
                <a:moveTo>
                  <a:pt x="340934" y="4450"/>
                </a:moveTo>
                <a:lnTo>
                  <a:pt x="240021" y="4450"/>
                </a:lnTo>
                <a:lnTo>
                  <a:pt x="269698" y="10456"/>
                </a:lnTo>
                <a:lnTo>
                  <a:pt x="294171" y="26970"/>
                </a:lnTo>
                <a:lnTo>
                  <a:pt x="310685" y="51443"/>
                </a:lnTo>
                <a:lnTo>
                  <a:pt x="316744" y="81379"/>
                </a:lnTo>
                <a:lnTo>
                  <a:pt x="316744" y="83578"/>
                </a:lnTo>
                <a:lnTo>
                  <a:pt x="400333" y="83578"/>
                </a:lnTo>
                <a:lnTo>
                  <a:pt x="400333" y="81379"/>
                </a:lnTo>
                <a:lnTo>
                  <a:pt x="393927" y="49731"/>
                </a:lnTo>
                <a:lnTo>
                  <a:pt x="376467" y="23860"/>
                </a:lnTo>
                <a:lnTo>
                  <a:pt x="350593" y="6404"/>
                </a:lnTo>
                <a:lnTo>
                  <a:pt x="340934" y="445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41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D99ED-EB45-48B2-8B36-DD7B950AA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11">
            <a:extLst>
              <a:ext uri="{FF2B5EF4-FFF2-40B4-BE49-F238E27FC236}">
                <a16:creationId xmlns:a16="http://schemas.microsoft.com/office/drawing/2014/main" id="{89653960-1F20-CE42-5E40-3EF1D4D5D32D}"/>
              </a:ext>
            </a:extLst>
          </p:cNvPr>
          <p:cNvSpPr/>
          <p:nvPr/>
        </p:nvSpPr>
        <p:spPr>
          <a:xfrm>
            <a:off x="17768766" y="970371"/>
            <a:ext cx="805815" cy="821055"/>
          </a:xfrm>
          <a:custGeom>
            <a:avLst/>
            <a:gdLst/>
            <a:ahLst/>
            <a:cxnLst/>
            <a:rect l="l" t="t" r="r" b="b"/>
            <a:pathLst>
              <a:path w="805815" h="821055">
                <a:moveTo>
                  <a:pt x="805493" y="0"/>
                </a:moveTo>
                <a:lnTo>
                  <a:pt x="0" y="0"/>
                </a:lnTo>
                <a:lnTo>
                  <a:pt x="805493" y="821011"/>
                </a:lnTo>
                <a:lnTo>
                  <a:pt x="805493" y="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2">
            <a:extLst>
              <a:ext uri="{FF2B5EF4-FFF2-40B4-BE49-F238E27FC236}">
                <a16:creationId xmlns:a16="http://schemas.microsoft.com/office/drawing/2014/main" id="{4E5D55FF-C758-90BD-5C5B-D0815F746C56}"/>
              </a:ext>
            </a:extLst>
          </p:cNvPr>
          <p:cNvSpPr/>
          <p:nvPr/>
        </p:nvSpPr>
        <p:spPr>
          <a:xfrm>
            <a:off x="1640089" y="7874602"/>
            <a:ext cx="16800195" cy="2176780"/>
          </a:xfrm>
          <a:custGeom>
            <a:avLst/>
            <a:gdLst/>
            <a:ahLst/>
            <a:cxnLst/>
            <a:rect l="l" t="t" r="r" b="b"/>
            <a:pathLst>
              <a:path w="16800195" h="2176779">
                <a:moveTo>
                  <a:pt x="16322623" y="0"/>
                </a:moveTo>
                <a:lnTo>
                  <a:pt x="477304" y="0"/>
                </a:lnTo>
                <a:lnTo>
                  <a:pt x="428503" y="2464"/>
                </a:lnTo>
                <a:lnTo>
                  <a:pt x="381112" y="9696"/>
                </a:lnTo>
                <a:lnTo>
                  <a:pt x="335370" y="21458"/>
                </a:lnTo>
                <a:lnTo>
                  <a:pt x="291517" y="37507"/>
                </a:lnTo>
                <a:lnTo>
                  <a:pt x="249794" y="57606"/>
                </a:lnTo>
                <a:lnTo>
                  <a:pt x="210440" y="81513"/>
                </a:lnTo>
                <a:lnTo>
                  <a:pt x="173696" y="108990"/>
                </a:lnTo>
                <a:lnTo>
                  <a:pt x="139800" y="139795"/>
                </a:lnTo>
                <a:lnTo>
                  <a:pt x="108994" y="173689"/>
                </a:lnTo>
                <a:lnTo>
                  <a:pt x="81517" y="210433"/>
                </a:lnTo>
                <a:lnTo>
                  <a:pt x="57608" y="249786"/>
                </a:lnTo>
                <a:lnTo>
                  <a:pt x="37509" y="291508"/>
                </a:lnTo>
                <a:lnTo>
                  <a:pt x="21458" y="335360"/>
                </a:lnTo>
                <a:lnTo>
                  <a:pt x="9697" y="381102"/>
                </a:lnTo>
                <a:lnTo>
                  <a:pt x="2464" y="428493"/>
                </a:lnTo>
                <a:lnTo>
                  <a:pt x="0" y="477294"/>
                </a:lnTo>
                <a:lnTo>
                  <a:pt x="0" y="1699278"/>
                </a:lnTo>
                <a:lnTo>
                  <a:pt x="2464" y="1748079"/>
                </a:lnTo>
                <a:lnTo>
                  <a:pt x="9697" y="1795470"/>
                </a:lnTo>
                <a:lnTo>
                  <a:pt x="21458" y="1841211"/>
                </a:lnTo>
                <a:lnTo>
                  <a:pt x="37509" y="1885063"/>
                </a:lnTo>
                <a:lnTo>
                  <a:pt x="57608" y="1926785"/>
                </a:lnTo>
                <a:lnTo>
                  <a:pt x="81517" y="1966138"/>
                </a:lnTo>
                <a:lnTo>
                  <a:pt x="108994" y="2002882"/>
                </a:lnTo>
                <a:lnTo>
                  <a:pt x="139800" y="2036776"/>
                </a:lnTo>
                <a:lnTo>
                  <a:pt x="173696" y="2067582"/>
                </a:lnTo>
                <a:lnTo>
                  <a:pt x="210440" y="2095058"/>
                </a:lnTo>
                <a:lnTo>
                  <a:pt x="249794" y="2118966"/>
                </a:lnTo>
                <a:lnTo>
                  <a:pt x="291517" y="2139064"/>
                </a:lnTo>
                <a:lnTo>
                  <a:pt x="335370" y="2155114"/>
                </a:lnTo>
                <a:lnTo>
                  <a:pt x="381112" y="2166875"/>
                </a:lnTo>
                <a:lnTo>
                  <a:pt x="428503" y="2174108"/>
                </a:lnTo>
                <a:lnTo>
                  <a:pt x="477304" y="2176572"/>
                </a:lnTo>
                <a:lnTo>
                  <a:pt x="16322623" y="2176572"/>
                </a:lnTo>
                <a:lnTo>
                  <a:pt x="16371424" y="2174108"/>
                </a:lnTo>
                <a:lnTo>
                  <a:pt x="16418815" y="2166875"/>
                </a:lnTo>
                <a:lnTo>
                  <a:pt x="16464556" y="2155114"/>
                </a:lnTo>
                <a:lnTo>
                  <a:pt x="16508408" y="2139064"/>
                </a:lnTo>
                <a:lnTo>
                  <a:pt x="16550131" y="2118966"/>
                </a:lnTo>
                <a:lnTo>
                  <a:pt x="16589484" y="2095058"/>
                </a:lnTo>
                <a:lnTo>
                  <a:pt x="16626227" y="2067582"/>
                </a:lnTo>
                <a:lnTo>
                  <a:pt x="16660122" y="2036776"/>
                </a:lnTo>
                <a:lnTo>
                  <a:pt x="16690927" y="2002882"/>
                </a:lnTo>
                <a:lnTo>
                  <a:pt x="16718403" y="1966138"/>
                </a:lnTo>
                <a:lnTo>
                  <a:pt x="16742311" y="1926785"/>
                </a:lnTo>
                <a:lnTo>
                  <a:pt x="16762409" y="1885063"/>
                </a:lnTo>
                <a:lnTo>
                  <a:pt x="16778459" y="1841211"/>
                </a:lnTo>
                <a:lnTo>
                  <a:pt x="16790220" y="1795470"/>
                </a:lnTo>
                <a:lnTo>
                  <a:pt x="16797453" y="1748079"/>
                </a:lnTo>
                <a:lnTo>
                  <a:pt x="16799917" y="1699278"/>
                </a:lnTo>
                <a:lnTo>
                  <a:pt x="16799917" y="477294"/>
                </a:lnTo>
                <a:lnTo>
                  <a:pt x="16797453" y="428493"/>
                </a:lnTo>
                <a:lnTo>
                  <a:pt x="16790220" y="381102"/>
                </a:lnTo>
                <a:lnTo>
                  <a:pt x="16778459" y="335360"/>
                </a:lnTo>
                <a:lnTo>
                  <a:pt x="16762409" y="291508"/>
                </a:lnTo>
                <a:lnTo>
                  <a:pt x="16742311" y="249786"/>
                </a:lnTo>
                <a:lnTo>
                  <a:pt x="16718403" y="210433"/>
                </a:lnTo>
                <a:lnTo>
                  <a:pt x="16690927" y="173689"/>
                </a:lnTo>
                <a:lnTo>
                  <a:pt x="16660122" y="139795"/>
                </a:lnTo>
                <a:lnTo>
                  <a:pt x="16626227" y="108990"/>
                </a:lnTo>
                <a:lnTo>
                  <a:pt x="16589484" y="81513"/>
                </a:lnTo>
                <a:lnTo>
                  <a:pt x="16550131" y="57606"/>
                </a:lnTo>
                <a:lnTo>
                  <a:pt x="16508408" y="37507"/>
                </a:lnTo>
                <a:lnTo>
                  <a:pt x="16464556" y="21458"/>
                </a:lnTo>
                <a:lnTo>
                  <a:pt x="16418815" y="9696"/>
                </a:lnTo>
                <a:lnTo>
                  <a:pt x="16371424" y="2464"/>
                </a:lnTo>
                <a:lnTo>
                  <a:pt x="16322623" y="0"/>
                </a:lnTo>
                <a:close/>
              </a:path>
            </a:pathLst>
          </a:custGeom>
          <a:solidFill>
            <a:srgbClr val="DE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17">
            <a:extLst>
              <a:ext uri="{FF2B5EF4-FFF2-40B4-BE49-F238E27FC236}">
                <a16:creationId xmlns:a16="http://schemas.microsoft.com/office/drawing/2014/main" id="{01D42877-7034-EE3B-9978-A872DAD2AA58}"/>
              </a:ext>
            </a:extLst>
          </p:cNvPr>
          <p:cNvSpPr txBox="1"/>
          <p:nvPr/>
        </p:nvSpPr>
        <p:spPr>
          <a:xfrm>
            <a:off x="3404688" y="3893147"/>
            <a:ext cx="10134600" cy="369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Zużycie energii z instalacji PV wyniosło 90,3%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7DEAE487-A2A8-C679-9038-AD59514607BB}"/>
              </a:ext>
            </a:extLst>
          </p:cNvPr>
          <p:cNvSpPr txBox="1"/>
          <p:nvPr/>
        </p:nvSpPr>
        <p:spPr>
          <a:xfrm>
            <a:off x="2891202" y="8386709"/>
            <a:ext cx="15238048" cy="13766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l-PL" sz="2950" b="1" dirty="0">
                <a:solidFill>
                  <a:srgbClr val="000002"/>
                </a:solidFill>
                <a:latin typeface="Raleway"/>
                <a:cs typeface="Raleway"/>
              </a:rPr>
              <a:t>Odpowiednio dobrana i zaplanowana </a:t>
            </a:r>
            <a:r>
              <a:rPr lang="pl-PL" sz="2950" dirty="0">
                <a:solidFill>
                  <a:srgbClr val="000002"/>
                </a:solidFill>
                <a:latin typeface="Raleway"/>
                <a:cs typeface="Raleway"/>
              </a:rPr>
              <a:t>instalacja PV pozwala na </a:t>
            </a:r>
            <a:r>
              <a:rPr lang="pl-PL" sz="2950" b="1" dirty="0">
                <a:solidFill>
                  <a:srgbClr val="000002"/>
                </a:solidFill>
                <a:latin typeface="Raleway"/>
                <a:cs typeface="Raleway"/>
              </a:rPr>
              <a:t>realne oszczędności i szybki zwrot. </a:t>
            </a:r>
            <a:r>
              <a:rPr lang="pl-PL" sz="2950" dirty="0">
                <a:solidFill>
                  <a:srgbClr val="000002"/>
                </a:solidFill>
                <a:latin typeface="Raleway"/>
                <a:cs typeface="Raleway"/>
              </a:rPr>
              <a:t>Obecnie realizujemy 2 etap inwestycji w </a:t>
            </a:r>
            <a:r>
              <a:rPr lang="pl-PL" sz="2950" dirty="0" err="1">
                <a:solidFill>
                  <a:srgbClr val="000002"/>
                </a:solidFill>
                <a:latin typeface="Raleway"/>
                <a:cs typeface="Raleway"/>
              </a:rPr>
              <a:t>Chodczu</a:t>
            </a:r>
            <a:r>
              <a:rPr lang="pl-PL" sz="2950" dirty="0">
                <a:solidFill>
                  <a:srgbClr val="000002"/>
                </a:solidFill>
                <a:latin typeface="Raleway"/>
                <a:cs typeface="Raleway"/>
              </a:rPr>
              <a:t> – 2 MW PV i Magazyn Energii o pojemności 6 MWh. </a:t>
            </a:r>
            <a:endParaRPr sz="2950" dirty="0">
              <a:latin typeface="Raleway"/>
              <a:cs typeface="Raleway"/>
            </a:endParaRPr>
          </a:p>
        </p:txBody>
      </p:sp>
      <p:sp>
        <p:nvSpPr>
          <p:cNvPr id="103" name="object 26" descr="$PPTXTitle">
            <a:extLst>
              <a:ext uri="{FF2B5EF4-FFF2-40B4-BE49-F238E27FC236}">
                <a16:creationId xmlns:a16="http://schemas.microsoft.com/office/drawing/2014/main" id="{1EF2BF4A-A5DB-7451-183E-49A7C52CC0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5762" y="2289121"/>
            <a:ext cx="1472228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l-PL" sz="2800" spc="-10" dirty="0">
                <a:solidFill>
                  <a:schemeClr val="tx1"/>
                </a:solidFill>
              </a:rPr>
              <a:t>Analiza zużycia energii oraz odpowiednie planowanie pozwoliły osiągnąć efekty:</a:t>
            </a:r>
            <a:endParaRPr sz="2800" spc="-10" dirty="0">
              <a:solidFill>
                <a:schemeClr val="tx1"/>
              </a:solidFill>
            </a:endParaRPr>
          </a:p>
        </p:txBody>
      </p:sp>
      <p:pic>
        <p:nvPicPr>
          <p:cNvPr id="104" name="object 27">
            <a:extLst>
              <a:ext uri="{FF2B5EF4-FFF2-40B4-BE49-F238E27FC236}">
                <a16:creationId xmlns:a16="http://schemas.microsoft.com/office/drawing/2014/main" id="{8F7E3609-4791-784E-F2F8-873C27179E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202" y="3970080"/>
            <a:ext cx="229511" cy="229500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8AD7BB9E-5883-0A0D-51B3-9AA38B52496B}"/>
              </a:ext>
            </a:extLst>
          </p:cNvPr>
          <p:cNvSpPr/>
          <p:nvPr/>
        </p:nvSpPr>
        <p:spPr>
          <a:xfrm>
            <a:off x="17424427" y="10660330"/>
            <a:ext cx="1762125" cy="208915"/>
          </a:xfrm>
          <a:custGeom>
            <a:avLst/>
            <a:gdLst/>
            <a:ahLst/>
            <a:cxnLst/>
            <a:rect l="l" t="t" r="r" b="b"/>
            <a:pathLst>
              <a:path w="1762125" h="208915">
                <a:moveTo>
                  <a:pt x="170319" y="146075"/>
                </a:moveTo>
                <a:lnTo>
                  <a:pt x="151917" y="104482"/>
                </a:lnTo>
                <a:lnTo>
                  <a:pt x="97574" y="86766"/>
                </a:lnTo>
                <a:lnTo>
                  <a:pt x="74320" y="82816"/>
                </a:lnTo>
                <a:lnTo>
                  <a:pt x="63449" y="80606"/>
                </a:lnTo>
                <a:lnTo>
                  <a:pt x="35648" y="55511"/>
                </a:lnTo>
                <a:lnTo>
                  <a:pt x="36461" y="48133"/>
                </a:lnTo>
                <a:lnTo>
                  <a:pt x="78689" y="30264"/>
                </a:lnTo>
                <a:lnTo>
                  <a:pt x="87934" y="30086"/>
                </a:lnTo>
                <a:lnTo>
                  <a:pt x="104482" y="30403"/>
                </a:lnTo>
                <a:lnTo>
                  <a:pt x="122085" y="31292"/>
                </a:lnTo>
                <a:lnTo>
                  <a:pt x="140081" y="32677"/>
                </a:lnTo>
                <a:lnTo>
                  <a:pt x="157772" y="34480"/>
                </a:lnTo>
                <a:lnTo>
                  <a:pt x="157772" y="3213"/>
                </a:lnTo>
                <a:lnTo>
                  <a:pt x="139839" y="1854"/>
                </a:lnTo>
                <a:lnTo>
                  <a:pt x="122377" y="838"/>
                </a:lnTo>
                <a:lnTo>
                  <a:pt x="105295" y="203"/>
                </a:lnTo>
                <a:lnTo>
                  <a:pt x="88519" y="0"/>
                </a:lnTo>
                <a:lnTo>
                  <a:pt x="73901" y="342"/>
                </a:lnTo>
                <a:lnTo>
                  <a:pt x="30391" y="9347"/>
                </a:lnTo>
                <a:lnTo>
                  <a:pt x="1498" y="44640"/>
                </a:lnTo>
                <a:lnTo>
                  <a:pt x="0" y="59893"/>
                </a:lnTo>
                <a:lnTo>
                  <a:pt x="4254" y="83261"/>
                </a:lnTo>
                <a:lnTo>
                  <a:pt x="17132" y="99364"/>
                </a:lnTo>
                <a:lnTo>
                  <a:pt x="38836" y="110045"/>
                </a:lnTo>
                <a:lnTo>
                  <a:pt x="69532" y="117157"/>
                </a:lnTo>
                <a:lnTo>
                  <a:pt x="94183" y="121602"/>
                </a:lnTo>
                <a:lnTo>
                  <a:pt x="105397" y="123888"/>
                </a:lnTo>
                <a:lnTo>
                  <a:pt x="134099" y="149860"/>
                </a:lnTo>
                <a:lnTo>
                  <a:pt x="133375" y="157721"/>
                </a:lnTo>
                <a:lnTo>
                  <a:pt x="98234" y="176453"/>
                </a:lnTo>
                <a:lnTo>
                  <a:pt x="74498" y="177330"/>
                </a:lnTo>
                <a:lnTo>
                  <a:pt x="57619" y="177012"/>
                </a:lnTo>
                <a:lnTo>
                  <a:pt x="39077" y="176123"/>
                </a:lnTo>
                <a:lnTo>
                  <a:pt x="19786" y="174739"/>
                </a:lnTo>
                <a:lnTo>
                  <a:pt x="584" y="172948"/>
                </a:lnTo>
                <a:lnTo>
                  <a:pt x="584" y="205092"/>
                </a:lnTo>
                <a:lnTo>
                  <a:pt x="20777" y="206451"/>
                </a:lnTo>
                <a:lnTo>
                  <a:pt x="40284" y="207454"/>
                </a:lnTo>
                <a:lnTo>
                  <a:pt x="59296" y="208089"/>
                </a:lnTo>
                <a:lnTo>
                  <a:pt x="78003" y="208305"/>
                </a:lnTo>
                <a:lnTo>
                  <a:pt x="94081" y="207848"/>
                </a:lnTo>
                <a:lnTo>
                  <a:pt x="139649" y="198069"/>
                </a:lnTo>
                <a:lnTo>
                  <a:pt x="168821" y="161759"/>
                </a:lnTo>
                <a:lnTo>
                  <a:pt x="170319" y="146075"/>
                </a:lnTo>
                <a:close/>
              </a:path>
              <a:path w="1762125" h="208915">
                <a:moveTo>
                  <a:pt x="382460" y="3543"/>
                </a:moveTo>
                <a:lnTo>
                  <a:pt x="172986" y="3543"/>
                </a:lnTo>
                <a:lnTo>
                  <a:pt x="172986" y="34023"/>
                </a:lnTo>
                <a:lnTo>
                  <a:pt x="258876" y="34023"/>
                </a:lnTo>
                <a:lnTo>
                  <a:pt x="258876" y="204203"/>
                </a:lnTo>
                <a:lnTo>
                  <a:pt x="296570" y="204203"/>
                </a:lnTo>
                <a:lnTo>
                  <a:pt x="296570" y="34023"/>
                </a:lnTo>
                <a:lnTo>
                  <a:pt x="382460" y="34023"/>
                </a:lnTo>
                <a:lnTo>
                  <a:pt x="382460" y="3543"/>
                </a:lnTo>
                <a:close/>
              </a:path>
              <a:path w="1762125" h="208915">
                <a:moveTo>
                  <a:pt x="571207" y="204203"/>
                </a:moveTo>
                <a:lnTo>
                  <a:pt x="545172" y="153670"/>
                </a:lnTo>
                <a:lnTo>
                  <a:pt x="530263" y="124739"/>
                </a:lnTo>
                <a:lnTo>
                  <a:pt x="489407" y="45466"/>
                </a:lnTo>
                <a:lnTo>
                  <a:pt x="489407" y="124739"/>
                </a:lnTo>
                <a:lnTo>
                  <a:pt x="401193" y="124739"/>
                </a:lnTo>
                <a:lnTo>
                  <a:pt x="444715" y="38265"/>
                </a:lnTo>
                <a:lnTo>
                  <a:pt x="445884" y="38265"/>
                </a:lnTo>
                <a:lnTo>
                  <a:pt x="489407" y="124739"/>
                </a:lnTo>
                <a:lnTo>
                  <a:pt x="489407" y="45466"/>
                </a:lnTo>
                <a:lnTo>
                  <a:pt x="485698" y="38265"/>
                </a:lnTo>
                <a:lnTo>
                  <a:pt x="468096" y="4089"/>
                </a:lnTo>
                <a:lnTo>
                  <a:pt x="424853" y="4089"/>
                </a:lnTo>
                <a:lnTo>
                  <a:pt x="321437" y="204203"/>
                </a:lnTo>
                <a:lnTo>
                  <a:pt x="362038" y="204203"/>
                </a:lnTo>
                <a:lnTo>
                  <a:pt x="387172" y="153670"/>
                </a:lnTo>
                <a:lnTo>
                  <a:pt x="503440" y="153670"/>
                </a:lnTo>
                <a:lnTo>
                  <a:pt x="529145" y="204203"/>
                </a:lnTo>
                <a:lnTo>
                  <a:pt x="571207" y="204203"/>
                </a:lnTo>
                <a:close/>
              </a:path>
              <a:path w="1762125" h="208915">
                <a:moveTo>
                  <a:pt x="780440" y="204216"/>
                </a:moveTo>
                <a:lnTo>
                  <a:pt x="722033" y="130302"/>
                </a:lnTo>
                <a:lnTo>
                  <a:pt x="718794" y="126199"/>
                </a:lnTo>
                <a:lnTo>
                  <a:pt x="728433" y="123977"/>
                </a:lnTo>
                <a:lnTo>
                  <a:pt x="737171" y="121132"/>
                </a:lnTo>
                <a:lnTo>
                  <a:pt x="767257" y="93268"/>
                </a:lnTo>
                <a:lnTo>
                  <a:pt x="771893" y="67195"/>
                </a:lnTo>
                <a:lnTo>
                  <a:pt x="771969" y="66319"/>
                </a:lnTo>
                <a:lnTo>
                  <a:pt x="770737" y="51739"/>
                </a:lnTo>
                <a:lnTo>
                  <a:pt x="767003" y="39116"/>
                </a:lnTo>
                <a:lnTo>
                  <a:pt x="763371" y="33020"/>
                </a:lnTo>
                <a:lnTo>
                  <a:pt x="760628" y="28397"/>
                </a:lnTo>
                <a:lnTo>
                  <a:pt x="751509" y="19570"/>
                </a:lnTo>
                <a:lnTo>
                  <a:pt x="735723" y="11239"/>
                </a:lnTo>
                <a:lnTo>
                  <a:pt x="733983" y="10820"/>
                </a:lnTo>
                <a:lnTo>
                  <a:pt x="733983" y="67195"/>
                </a:lnTo>
                <a:lnTo>
                  <a:pt x="729881" y="85661"/>
                </a:lnTo>
                <a:lnTo>
                  <a:pt x="717588" y="96367"/>
                </a:lnTo>
                <a:lnTo>
                  <a:pt x="697141" y="101333"/>
                </a:lnTo>
                <a:lnTo>
                  <a:pt x="668540" y="102539"/>
                </a:lnTo>
                <a:lnTo>
                  <a:pt x="618883" y="102539"/>
                </a:lnTo>
                <a:lnTo>
                  <a:pt x="618883" y="33020"/>
                </a:lnTo>
                <a:lnTo>
                  <a:pt x="668248" y="33020"/>
                </a:lnTo>
                <a:lnTo>
                  <a:pt x="695286" y="33921"/>
                </a:lnTo>
                <a:lnTo>
                  <a:pt x="716026" y="38265"/>
                </a:lnTo>
                <a:lnTo>
                  <a:pt x="729310" y="48539"/>
                </a:lnTo>
                <a:lnTo>
                  <a:pt x="733983" y="67195"/>
                </a:lnTo>
                <a:lnTo>
                  <a:pt x="733983" y="10820"/>
                </a:lnTo>
                <a:lnTo>
                  <a:pt x="716559" y="6578"/>
                </a:lnTo>
                <a:lnTo>
                  <a:pt x="693623" y="4533"/>
                </a:lnTo>
                <a:lnTo>
                  <a:pt x="666508" y="4089"/>
                </a:lnTo>
                <a:lnTo>
                  <a:pt x="581190" y="4089"/>
                </a:lnTo>
                <a:lnTo>
                  <a:pt x="581190" y="204216"/>
                </a:lnTo>
                <a:lnTo>
                  <a:pt x="618883" y="204216"/>
                </a:lnTo>
                <a:lnTo>
                  <a:pt x="618883" y="130581"/>
                </a:lnTo>
                <a:lnTo>
                  <a:pt x="671182" y="130581"/>
                </a:lnTo>
                <a:lnTo>
                  <a:pt x="677011" y="130302"/>
                </a:lnTo>
                <a:lnTo>
                  <a:pt x="734275" y="204216"/>
                </a:lnTo>
                <a:lnTo>
                  <a:pt x="780440" y="204216"/>
                </a:lnTo>
                <a:close/>
              </a:path>
              <a:path w="1762125" h="208915">
                <a:moveTo>
                  <a:pt x="1058316" y="4089"/>
                </a:moveTo>
                <a:lnTo>
                  <a:pt x="1006322" y="4089"/>
                </a:lnTo>
                <a:lnTo>
                  <a:pt x="931227" y="169151"/>
                </a:lnTo>
                <a:lnTo>
                  <a:pt x="929779" y="169151"/>
                </a:lnTo>
                <a:lnTo>
                  <a:pt x="853528" y="4089"/>
                </a:lnTo>
                <a:lnTo>
                  <a:pt x="801522" y="4089"/>
                </a:lnTo>
                <a:lnTo>
                  <a:pt x="801522" y="204203"/>
                </a:lnTo>
                <a:lnTo>
                  <a:pt x="834821" y="204203"/>
                </a:lnTo>
                <a:lnTo>
                  <a:pt x="834821" y="48501"/>
                </a:lnTo>
                <a:lnTo>
                  <a:pt x="836002" y="48501"/>
                </a:lnTo>
                <a:lnTo>
                  <a:pt x="908735" y="204203"/>
                </a:lnTo>
                <a:lnTo>
                  <a:pt x="948461" y="204203"/>
                </a:lnTo>
                <a:lnTo>
                  <a:pt x="1019746" y="48501"/>
                </a:lnTo>
                <a:lnTo>
                  <a:pt x="1020927" y="48501"/>
                </a:lnTo>
                <a:lnTo>
                  <a:pt x="1020927" y="204203"/>
                </a:lnTo>
                <a:lnTo>
                  <a:pt x="1058316" y="204203"/>
                </a:lnTo>
                <a:lnTo>
                  <a:pt x="1058316" y="4089"/>
                </a:lnTo>
                <a:close/>
              </a:path>
              <a:path w="1762125" h="208915">
                <a:moveTo>
                  <a:pt x="1329994" y="105168"/>
                </a:moveTo>
                <a:lnTo>
                  <a:pt x="1321816" y="55689"/>
                </a:lnTo>
                <a:lnTo>
                  <a:pt x="1293837" y="20447"/>
                </a:lnTo>
                <a:lnTo>
                  <a:pt x="1291501" y="19215"/>
                </a:lnTo>
                <a:lnTo>
                  <a:pt x="1291501" y="105168"/>
                </a:lnTo>
                <a:lnTo>
                  <a:pt x="1286281" y="139420"/>
                </a:lnTo>
                <a:lnTo>
                  <a:pt x="1270101" y="161772"/>
                </a:lnTo>
                <a:lnTo>
                  <a:pt x="1242199" y="173939"/>
                </a:lnTo>
                <a:lnTo>
                  <a:pt x="1201813" y="177622"/>
                </a:lnTo>
                <a:lnTo>
                  <a:pt x="1161389" y="173291"/>
                </a:lnTo>
                <a:lnTo>
                  <a:pt x="1133703" y="159829"/>
                </a:lnTo>
                <a:lnTo>
                  <a:pt x="1117803" y="136575"/>
                </a:lnTo>
                <a:lnTo>
                  <a:pt x="1112710" y="102831"/>
                </a:lnTo>
                <a:lnTo>
                  <a:pt x="1117930" y="68757"/>
                </a:lnTo>
                <a:lnTo>
                  <a:pt x="1134110" y="46482"/>
                </a:lnTo>
                <a:lnTo>
                  <a:pt x="1162011" y="34353"/>
                </a:lnTo>
                <a:lnTo>
                  <a:pt x="1202397" y="30670"/>
                </a:lnTo>
                <a:lnTo>
                  <a:pt x="1242822" y="35001"/>
                </a:lnTo>
                <a:lnTo>
                  <a:pt x="1270508" y="48425"/>
                </a:lnTo>
                <a:lnTo>
                  <a:pt x="1286408" y="71589"/>
                </a:lnTo>
                <a:lnTo>
                  <a:pt x="1291501" y="105168"/>
                </a:lnTo>
                <a:lnTo>
                  <a:pt x="1291501" y="19215"/>
                </a:lnTo>
                <a:lnTo>
                  <a:pt x="1275143" y="10591"/>
                </a:lnTo>
                <a:lnTo>
                  <a:pt x="1253604" y="4305"/>
                </a:lnTo>
                <a:lnTo>
                  <a:pt x="1229093" y="977"/>
                </a:lnTo>
                <a:lnTo>
                  <a:pt x="1201534" y="0"/>
                </a:lnTo>
                <a:lnTo>
                  <a:pt x="1173568" y="977"/>
                </a:lnTo>
                <a:lnTo>
                  <a:pt x="1174534" y="977"/>
                </a:lnTo>
                <a:lnTo>
                  <a:pt x="1150696" y="4165"/>
                </a:lnTo>
                <a:lnTo>
                  <a:pt x="1110373" y="20154"/>
                </a:lnTo>
                <a:lnTo>
                  <a:pt x="1082382" y="55689"/>
                </a:lnTo>
                <a:lnTo>
                  <a:pt x="1074242" y="102831"/>
                </a:lnTo>
                <a:lnTo>
                  <a:pt x="1074242" y="105168"/>
                </a:lnTo>
                <a:lnTo>
                  <a:pt x="1082408" y="152463"/>
                </a:lnTo>
                <a:lnTo>
                  <a:pt x="1110373" y="187553"/>
                </a:lnTo>
                <a:lnTo>
                  <a:pt x="1150620" y="203949"/>
                </a:lnTo>
                <a:lnTo>
                  <a:pt x="1175448" y="207365"/>
                </a:lnTo>
                <a:lnTo>
                  <a:pt x="1176401" y="207365"/>
                </a:lnTo>
                <a:lnTo>
                  <a:pt x="1202690" y="208305"/>
                </a:lnTo>
                <a:lnTo>
                  <a:pt x="1253528" y="204101"/>
                </a:lnTo>
                <a:lnTo>
                  <a:pt x="1293837" y="187858"/>
                </a:lnTo>
                <a:lnTo>
                  <a:pt x="1321816" y="152755"/>
                </a:lnTo>
                <a:lnTo>
                  <a:pt x="1328102" y="129959"/>
                </a:lnTo>
                <a:lnTo>
                  <a:pt x="1329994" y="105168"/>
                </a:lnTo>
                <a:close/>
              </a:path>
              <a:path w="1762125" h="208915">
                <a:moveTo>
                  <a:pt x="1761959" y="4051"/>
                </a:moveTo>
                <a:lnTo>
                  <a:pt x="1520050" y="4051"/>
                </a:lnTo>
                <a:lnTo>
                  <a:pt x="1520050" y="156273"/>
                </a:lnTo>
                <a:lnTo>
                  <a:pt x="1519174" y="156273"/>
                </a:lnTo>
                <a:lnTo>
                  <a:pt x="1388567" y="4051"/>
                </a:lnTo>
                <a:lnTo>
                  <a:pt x="1345920" y="4051"/>
                </a:lnTo>
                <a:lnTo>
                  <a:pt x="1345920" y="204177"/>
                </a:lnTo>
                <a:lnTo>
                  <a:pt x="1380629" y="204177"/>
                </a:lnTo>
                <a:lnTo>
                  <a:pt x="1380629" y="51409"/>
                </a:lnTo>
                <a:lnTo>
                  <a:pt x="1381506" y="51409"/>
                </a:lnTo>
                <a:lnTo>
                  <a:pt x="1515046" y="204177"/>
                </a:lnTo>
                <a:lnTo>
                  <a:pt x="1554772" y="204177"/>
                </a:lnTo>
                <a:lnTo>
                  <a:pt x="1554772" y="34480"/>
                </a:lnTo>
                <a:lnTo>
                  <a:pt x="1638414" y="34480"/>
                </a:lnTo>
                <a:lnTo>
                  <a:pt x="1638414" y="204177"/>
                </a:lnTo>
                <a:lnTo>
                  <a:pt x="1676069" y="204177"/>
                </a:lnTo>
                <a:lnTo>
                  <a:pt x="1676069" y="34480"/>
                </a:lnTo>
                <a:lnTo>
                  <a:pt x="1761959" y="34480"/>
                </a:lnTo>
                <a:lnTo>
                  <a:pt x="1761959" y="4051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E52BDA6-2D2B-E0CA-E8BE-0A866563B4B4}"/>
              </a:ext>
            </a:extLst>
          </p:cNvPr>
          <p:cNvSpPr/>
          <p:nvPr/>
        </p:nvSpPr>
        <p:spPr>
          <a:xfrm>
            <a:off x="16910050" y="10641805"/>
            <a:ext cx="400685" cy="242570"/>
          </a:xfrm>
          <a:custGeom>
            <a:avLst/>
            <a:gdLst/>
            <a:ahLst/>
            <a:cxnLst/>
            <a:rect l="l" t="t" r="r" b="b"/>
            <a:pathLst>
              <a:path w="400684" h="242570">
                <a:moveTo>
                  <a:pt x="83589" y="158372"/>
                </a:moveTo>
                <a:lnTo>
                  <a:pt x="0" y="158372"/>
                </a:lnTo>
                <a:lnTo>
                  <a:pt x="0" y="160571"/>
                </a:lnTo>
                <a:lnTo>
                  <a:pt x="6406" y="192219"/>
                </a:lnTo>
                <a:lnTo>
                  <a:pt x="23865" y="218090"/>
                </a:lnTo>
                <a:lnTo>
                  <a:pt x="49739" y="235546"/>
                </a:lnTo>
                <a:lnTo>
                  <a:pt x="81390" y="241950"/>
                </a:lnTo>
                <a:lnTo>
                  <a:pt x="279352" y="241950"/>
                </a:lnTo>
                <a:lnTo>
                  <a:pt x="301081" y="237552"/>
                </a:lnTo>
                <a:lnTo>
                  <a:pt x="160571" y="237552"/>
                </a:lnTo>
                <a:lnTo>
                  <a:pt x="130634" y="231493"/>
                </a:lnTo>
                <a:lnTo>
                  <a:pt x="106161" y="214980"/>
                </a:lnTo>
                <a:lnTo>
                  <a:pt x="89648" y="190507"/>
                </a:lnTo>
                <a:lnTo>
                  <a:pt x="83589" y="160571"/>
                </a:lnTo>
                <a:lnTo>
                  <a:pt x="83589" y="158372"/>
                </a:lnTo>
                <a:close/>
              </a:path>
              <a:path w="400684" h="242570">
                <a:moveTo>
                  <a:pt x="316691" y="123231"/>
                </a:moveTo>
                <a:lnTo>
                  <a:pt x="81651" y="123231"/>
                </a:lnTo>
                <a:lnTo>
                  <a:pt x="126239" y="132153"/>
                </a:lnTo>
                <a:lnTo>
                  <a:pt x="163036" y="156641"/>
                </a:lnTo>
                <a:lnTo>
                  <a:pt x="188141" y="192992"/>
                </a:lnTo>
                <a:lnTo>
                  <a:pt x="197910" y="237552"/>
                </a:lnTo>
                <a:lnTo>
                  <a:pt x="202411" y="237552"/>
                </a:lnTo>
                <a:lnTo>
                  <a:pt x="211997" y="193450"/>
                </a:lnTo>
                <a:lnTo>
                  <a:pt x="236575" y="157380"/>
                </a:lnTo>
                <a:lnTo>
                  <a:pt x="272643" y="132802"/>
                </a:lnTo>
                <a:lnTo>
                  <a:pt x="316691" y="123231"/>
                </a:lnTo>
                <a:close/>
              </a:path>
              <a:path w="400684" h="242570">
                <a:moveTo>
                  <a:pt x="318943" y="0"/>
                </a:moveTo>
                <a:lnTo>
                  <a:pt x="120980" y="0"/>
                </a:lnTo>
                <a:lnTo>
                  <a:pt x="73934" y="9521"/>
                </a:lnTo>
                <a:lnTo>
                  <a:pt x="35474" y="35472"/>
                </a:lnTo>
                <a:lnTo>
                  <a:pt x="9522" y="73929"/>
                </a:lnTo>
                <a:lnTo>
                  <a:pt x="0" y="120970"/>
                </a:lnTo>
                <a:lnTo>
                  <a:pt x="0" y="123231"/>
                </a:lnTo>
                <a:lnTo>
                  <a:pt x="316691" y="123231"/>
                </a:lnTo>
                <a:lnTo>
                  <a:pt x="307121" y="167280"/>
                </a:lnTo>
                <a:lnTo>
                  <a:pt x="282543" y="203348"/>
                </a:lnTo>
                <a:lnTo>
                  <a:pt x="246472" y="227925"/>
                </a:lnTo>
                <a:lnTo>
                  <a:pt x="202182" y="237552"/>
                </a:lnTo>
                <a:lnTo>
                  <a:pt x="301081" y="237552"/>
                </a:lnTo>
                <a:lnTo>
                  <a:pt x="326399" y="232428"/>
                </a:lnTo>
                <a:lnTo>
                  <a:pt x="364859" y="206476"/>
                </a:lnTo>
                <a:lnTo>
                  <a:pt x="390811" y="168016"/>
                </a:lnTo>
                <a:lnTo>
                  <a:pt x="400333" y="120970"/>
                </a:lnTo>
                <a:lnTo>
                  <a:pt x="400333" y="118771"/>
                </a:lnTo>
                <a:lnTo>
                  <a:pt x="83630" y="118771"/>
                </a:lnTo>
                <a:lnTo>
                  <a:pt x="93216" y="74670"/>
                </a:lnTo>
                <a:lnTo>
                  <a:pt x="117793" y="38602"/>
                </a:lnTo>
                <a:lnTo>
                  <a:pt x="153861" y="14024"/>
                </a:lnTo>
                <a:lnTo>
                  <a:pt x="197910" y="4450"/>
                </a:lnTo>
                <a:lnTo>
                  <a:pt x="340934" y="4450"/>
                </a:lnTo>
                <a:lnTo>
                  <a:pt x="318943" y="0"/>
                </a:lnTo>
                <a:close/>
              </a:path>
              <a:path w="400684" h="242570">
                <a:moveTo>
                  <a:pt x="202434" y="4450"/>
                </a:moveTo>
                <a:lnTo>
                  <a:pt x="197910" y="4450"/>
                </a:lnTo>
                <a:lnTo>
                  <a:pt x="188339" y="48499"/>
                </a:lnTo>
                <a:lnTo>
                  <a:pt x="163762" y="84570"/>
                </a:lnTo>
                <a:lnTo>
                  <a:pt x="127691" y="109148"/>
                </a:lnTo>
                <a:lnTo>
                  <a:pt x="83400" y="118771"/>
                </a:lnTo>
                <a:lnTo>
                  <a:pt x="318943" y="118771"/>
                </a:lnTo>
                <a:lnTo>
                  <a:pt x="274098" y="109797"/>
                </a:lnTo>
                <a:lnTo>
                  <a:pt x="237300" y="85308"/>
                </a:lnTo>
                <a:lnTo>
                  <a:pt x="212193" y="48958"/>
                </a:lnTo>
                <a:lnTo>
                  <a:pt x="202434" y="4450"/>
                </a:lnTo>
                <a:close/>
              </a:path>
              <a:path w="400684" h="242570">
                <a:moveTo>
                  <a:pt x="340934" y="4450"/>
                </a:moveTo>
                <a:lnTo>
                  <a:pt x="240021" y="4450"/>
                </a:lnTo>
                <a:lnTo>
                  <a:pt x="269698" y="10456"/>
                </a:lnTo>
                <a:lnTo>
                  <a:pt x="294171" y="26970"/>
                </a:lnTo>
                <a:lnTo>
                  <a:pt x="310685" y="51443"/>
                </a:lnTo>
                <a:lnTo>
                  <a:pt x="316744" y="81379"/>
                </a:lnTo>
                <a:lnTo>
                  <a:pt x="316744" y="83578"/>
                </a:lnTo>
                <a:lnTo>
                  <a:pt x="400333" y="83578"/>
                </a:lnTo>
                <a:lnTo>
                  <a:pt x="400333" y="81379"/>
                </a:lnTo>
                <a:lnTo>
                  <a:pt x="393927" y="49731"/>
                </a:lnTo>
                <a:lnTo>
                  <a:pt x="376467" y="23860"/>
                </a:lnTo>
                <a:lnTo>
                  <a:pt x="350593" y="6404"/>
                </a:lnTo>
                <a:lnTo>
                  <a:pt x="340934" y="445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6" descr="$PPTXTitle">
            <a:extLst>
              <a:ext uri="{FF2B5EF4-FFF2-40B4-BE49-F238E27FC236}">
                <a16:creationId xmlns:a16="http://schemas.microsoft.com/office/drawing/2014/main" id="{F2284401-CB11-8657-1C30-C4735E890637}"/>
              </a:ext>
            </a:extLst>
          </p:cNvPr>
          <p:cNvSpPr txBox="1">
            <a:spLocks/>
          </p:cNvSpPr>
          <p:nvPr/>
        </p:nvSpPr>
        <p:spPr>
          <a:xfrm>
            <a:off x="1425762" y="962782"/>
            <a:ext cx="1472228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1" i="0">
                <a:solidFill>
                  <a:srgbClr val="1EA095"/>
                </a:solidFill>
                <a:latin typeface="GT Eesti Pro Display Bold"/>
                <a:ea typeface="+mj-ea"/>
                <a:cs typeface="GT Eesti Pro Display Bold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l-PL" spc="-10">
                <a:solidFill>
                  <a:schemeClr val="tx1"/>
                </a:solidFill>
              </a:rPr>
              <a:t>INWESTYCJA FOTOWOLTAICZNA 1,8 MW W CHODCZU</a:t>
            </a:r>
            <a:endParaRPr lang="pl-PL" spc="-10" dirty="0">
              <a:solidFill>
                <a:schemeClr val="tx1"/>
              </a:solidFill>
            </a:endParaRP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9EE32355-CD8B-37E8-5ABD-CF1BE3DFCF18}"/>
              </a:ext>
            </a:extLst>
          </p:cNvPr>
          <p:cNvSpPr txBox="1"/>
          <p:nvPr/>
        </p:nvSpPr>
        <p:spPr>
          <a:xfrm>
            <a:off x="3416919" y="3171509"/>
            <a:ext cx="10134600" cy="369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Instalacja PV wyprodukowała w ciągu roku 2297 MWh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27">
            <a:extLst>
              <a:ext uri="{FF2B5EF4-FFF2-40B4-BE49-F238E27FC236}">
                <a16:creationId xmlns:a16="http://schemas.microsoft.com/office/drawing/2014/main" id="{537D5062-3C66-A4F6-8235-F0A140734D8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202" y="3205248"/>
            <a:ext cx="229511" cy="229500"/>
          </a:xfrm>
          <a:prstGeom prst="rect">
            <a:avLst/>
          </a:prstGeom>
        </p:spPr>
      </p:pic>
      <p:sp>
        <p:nvSpPr>
          <p:cNvPr id="7" name="object 17">
            <a:extLst>
              <a:ext uri="{FF2B5EF4-FFF2-40B4-BE49-F238E27FC236}">
                <a16:creationId xmlns:a16="http://schemas.microsoft.com/office/drawing/2014/main" id="{EC354F98-6FC8-8BC7-C078-B5F34E444D88}"/>
              </a:ext>
            </a:extLst>
          </p:cNvPr>
          <p:cNvSpPr txBox="1"/>
          <p:nvPr/>
        </p:nvSpPr>
        <p:spPr>
          <a:xfrm>
            <a:off x="3416919" y="4668236"/>
            <a:ext cx="10134600" cy="369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Roczne zużycie energii w zakładzie spadło o 2137 MWh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27">
            <a:extLst>
              <a:ext uri="{FF2B5EF4-FFF2-40B4-BE49-F238E27FC236}">
                <a16:creationId xmlns:a16="http://schemas.microsoft.com/office/drawing/2014/main" id="{9A459D4F-8C8F-4FD2-E552-DA91676C49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202" y="4717541"/>
            <a:ext cx="229511" cy="229500"/>
          </a:xfrm>
          <a:prstGeom prst="rect">
            <a:avLst/>
          </a:prstGeom>
        </p:spPr>
      </p:pic>
      <p:sp>
        <p:nvSpPr>
          <p:cNvPr id="10" name="object 17">
            <a:extLst>
              <a:ext uri="{FF2B5EF4-FFF2-40B4-BE49-F238E27FC236}">
                <a16:creationId xmlns:a16="http://schemas.microsoft.com/office/drawing/2014/main" id="{991175E3-0516-85AB-5012-6EF8AD0146D4}"/>
              </a:ext>
            </a:extLst>
          </p:cNvPr>
          <p:cNvSpPr txBox="1"/>
          <p:nvPr/>
        </p:nvSpPr>
        <p:spPr>
          <a:xfrm>
            <a:off x="3416919" y="5394020"/>
            <a:ext cx="10134600" cy="369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Oszczędności w ciągu roku wyniosły 1 165 024 PLN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27">
            <a:extLst>
              <a:ext uri="{FF2B5EF4-FFF2-40B4-BE49-F238E27FC236}">
                <a16:creationId xmlns:a16="http://schemas.microsoft.com/office/drawing/2014/main" id="{FF30A40B-478E-829B-9C18-4F872E576EC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202" y="5443325"/>
            <a:ext cx="229511" cy="229500"/>
          </a:xfrm>
          <a:prstGeom prst="rect">
            <a:avLst/>
          </a:prstGeom>
        </p:spPr>
      </p:pic>
      <p:sp>
        <p:nvSpPr>
          <p:cNvPr id="12" name="object 17">
            <a:extLst>
              <a:ext uri="{FF2B5EF4-FFF2-40B4-BE49-F238E27FC236}">
                <a16:creationId xmlns:a16="http://schemas.microsoft.com/office/drawing/2014/main" id="{53531D02-387D-2154-873E-D2FD6DA7F0DD}"/>
              </a:ext>
            </a:extLst>
          </p:cNvPr>
          <p:cNvSpPr txBox="1"/>
          <p:nvPr/>
        </p:nvSpPr>
        <p:spPr>
          <a:xfrm>
            <a:off x="3416919" y="6185451"/>
            <a:ext cx="10134600" cy="369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1000"/>
              </a:lnSpc>
              <a:spcBef>
                <a:spcPts val="95"/>
              </a:spcBef>
            </a:pPr>
            <a:r>
              <a:rPr lang="pl-PL" sz="2450" dirty="0">
                <a:solidFill>
                  <a:srgbClr val="161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Zwrot z inwestycji nastąpi w ciągu 2 lat i 6 miesięcy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3BE3E78F-0FDE-C655-4575-62B231366A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202" y="6234756"/>
            <a:ext cx="229511" cy="2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6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/>
          <p:cNvSpPr/>
          <p:nvPr/>
        </p:nvSpPr>
        <p:spPr>
          <a:xfrm>
            <a:off x="1283282" y="10061026"/>
            <a:ext cx="17291050" cy="0"/>
          </a:xfrm>
          <a:custGeom>
            <a:avLst/>
            <a:gdLst/>
            <a:ahLst/>
            <a:cxnLst/>
            <a:rect l="l" t="t" r="r" b="b"/>
            <a:pathLst>
              <a:path w="17291050" h="120000" extrusionOk="0">
                <a:moveTo>
                  <a:pt x="0" y="0"/>
                </a:moveTo>
                <a:lnTo>
                  <a:pt x="17290970" y="0"/>
                </a:lnTo>
              </a:path>
            </a:pathLst>
          </a:custGeom>
          <a:noFill/>
          <a:ln w="17525" cap="flat" cmpd="sng">
            <a:solidFill>
              <a:srgbClr val="DDBE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37"/>
          <p:cNvSpPr/>
          <p:nvPr/>
        </p:nvSpPr>
        <p:spPr>
          <a:xfrm>
            <a:off x="17768766" y="970371"/>
            <a:ext cx="805815" cy="821055"/>
          </a:xfrm>
          <a:custGeom>
            <a:avLst/>
            <a:gdLst/>
            <a:ahLst/>
            <a:cxnLst/>
            <a:rect l="l" t="t" r="r" b="b"/>
            <a:pathLst>
              <a:path w="805815" h="821055" extrusionOk="0">
                <a:moveTo>
                  <a:pt x="805493" y="0"/>
                </a:moveTo>
                <a:lnTo>
                  <a:pt x="0" y="0"/>
                </a:lnTo>
                <a:lnTo>
                  <a:pt x="805493" y="821011"/>
                </a:lnTo>
                <a:lnTo>
                  <a:pt x="805493" y="0"/>
                </a:lnTo>
                <a:close/>
              </a:path>
            </a:pathLst>
          </a:custGeom>
          <a:solidFill>
            <a:srgbClr val="DDBE5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37"/>
          <p:cNvSpPr txBox="1">
            <a:spLocks noGrp="1"/>
          </p:cNvSpPr>
          <p:nvPr>
            <p:ph type="title"/>
          </p:nvPr>
        </p:nvSpPr>
        <p:spPr>
          <a:xfrm>
            <a:off x="1242635" y="803511"/>
            <a:ext cx="1521021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chemeClr val="tx1"/>
                </a:solidFill>
                <a:latin typeface="Play"/>
                <a:sym typeface="Play"/>
              </a:rPr>
              <a:t>SIECIOWY MAGAZYN ENERGII – NOWOCZESNE AKTYWO INWESTYCYJNE 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785" name="Google Shape;78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415" y="2252035"/>
            <a:ext cx="17244323" cy="606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9498" y="8674070"/>
            <a:ext cx="8525104" cy="117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DB28AF46-0FC7-0620-908C-BC1DCF04A687}"/>
              </a:ext>
            </a:extLst>
          </p:cNvPr>
          <p:cNvSpPr/>
          <p:nvPr/>
        </p:nvSpPr>
        <p:spPr>
          <a:xfrm>
            <a:off x="17424427" y="10660330"/>
            <a:ext cx="1762125" cy="208915"/>
          </a:xfrm>
          <a:custGeom>
            <a:avLst/>
            <a:gdLst/>
            <a:ahLst/>
            <a:cxnLst/>
            <a:rect l="l" t="t" r="r" b="b"/>
            <a:pathLst>
              <a:path w="1762125" h="208915">
                <a:moveTo>
                  <a:pt x="170319" y="146075"/>
                </a:moveTo>
                <a:lnTo>
                  <a:pt x="151917" y="104482"/>
                </a:lnTo>
                <a:lnTo>
                  <a:pt x="97574" y="86766"/>
                </a:lnTo>
                <a:lnTo>
                  <a:pt x="74320" y="82816"/>
                </a:lnTo>
                <a:lnTo>
                  <a:pt x="63449" y="80606"/>
                </a:lnTo>
                <a:lnTo>
                  <a:pt x="35648" y="55511"/>
                </a:lnTo>
                <a:lnTo>
                  <a:pt x="36461" y="48133"/>
                </a:lnTo>
                <a:lnTo>
                  <a:pt x="78689" y="30264"/>
                </a:lnTo>
                <a:lnTo>
                  <a:pt x="87934" y="30086"/>
                </a:lnTo>
                <a:lnTo>
                  <a:pt x="104482" y="30403"/>
                </a:lnTo>
                <a:lnTo>
                  <a:pt x="122085" y="31292"/>
                </a:lnTo>
                <a:lnTo>
                  <a:pt x="140081" y="32677"/>
                </a:lnTo>
                <a:lnTo>
                  <a:pt x="157772" y="34480"/>
                </a:lnTo>
                <a:lnTo>
                  <a:pt x="157772" y="3213"/>
                </a:lnTo>
                <a:lnTo>
                  <a:pt x="139839" y="1854"/>
                </a:lnTo>
                <a:lnTo>
                  <a:pt x="122377" y="838"/>
                </a:lnTo>
                <a:lnTo>
                  <a:pt x="105295" y="203"/>
                </a:lnTo>
                <a:lnTo>
                  <a:pt x="88519" y="0"/>
                </a:lnTo>
                <a:lnTo>
                  <a:pt x="73901" y="342"/>
                </a:lnTo>
                <a:lnTo>
                  <a:pt x="30391" y="9347"/>
                </a:lnTo>
                <a:lnTo>
                  <a:pt x="1498" y="44640"/>
                </a:lnTo>
                <a:lnTo>
                  <a:pt x="0" y="59893"/>
                </a:lnTo>
                <a:lnTo>
                  <a:pt x="4254" y="83261"/>
                </a:lnTo>
                <a:lnTo>
                  <a:pt x="17132" y="99364"/>
                </a:lnTo>
                <a:lnTo>
                  <a:pt x="38836" y="110045"/>
                </a:lnTo>
                <a:lnTo>
                  <a:pt x="69532" y="117157"/>
                </a:lnTo>
                <a:lnTo>
                  <a:pt x="94183" y="121602"/>
                </a:lnTo>
                <a:lnTo>
                  <a:pt x="105397" y="123888"/>
                </a:lnTo>
                <a:lnTo>
                  <a:pt x="134099" y="149860"/>
                </a:lnTo>
                <a:lnTo>
                  <a:pt x="133375" y="157721"/>
                </a:lnTo>
                <a:lnTo>
                  <a:pt x="98234" y="176453"/>
                </a:lnTo>
                <a:lnTo>
                  <a:pt x="74498" y="177330"/>
                </a:lnTo>
                <a:lnTo>
                  <a:pt x="57619" y="177012"/>
                </a:lnTo>
                <a:lnTo>
                  <a:pt x="39077" y="176123"/>
                </a:lnTo>
                <a:lnTo>
                  <a:pt x="19786" y="174739"/>
                </a:lnTo>
                <a:lnTo>
                  <a:pt x="584" y="172948"/>
                </a:lnTo>
                <a:lnTo>
                  <a:pt x="584" y="205092"/>
                </a:lnTo>
                <a:lnTo>
                  <a:pt x="20777" y="206451"/>
                </a:lnTo>
                <a:lnTo>
                  <a:pt x="40284" y="207454"/>
                </a:lnTo>
                <a:lnTo>
                  <a:pt x="59296" y="208089"/>
                </a:lnTo>
                <a:lnTo>
                  <a:pt x="78003" y="208305"/>
                </a:lnTo>
                <a:lnTo>
                  <a:pt x="94081" y="207848"/>
                </a:lnTo>
                <a:lnTo>
                  <a:pt x="139649" y="198069"/>
                </a:lnTo>
                <a:lnTo>
                  <a:pt x="168821" y="161759"/>
                </a:lnTo>
                <a:lnTo>
                  <a:pt x="170319" y="146075"/>
                </a:lnTo>
                <a:close/>
              </a:path>
              <a:path w="1762125" h="208915">
                <a:moveTo>
                  <a:pt x="382460" y="3543"/>
                </a:moveTo>
                <a:lnTo>
                  <a:pt x="172986" y="3543"/>
                </a:lnTo>
                <a:lnTo>
                  <a:pt x="172986" y="34023"/>
                </a:lnTo>
                <a:lnTo>
                  <a:pt x="258876" y="34023"/>
                </a:lnTo>
                <a:lnTo>
                  <a:pt x="258876" y="204203"/>
                </a:lnTo>
                <a:lnTo>
                  <a:pt x="296570" y="204203"/>
                </a:lnTo>
                <a:lnTo>
                  <a:pt x="296570" y="34023"/>
                </a:lnTo>
                <a:lnTo>
                  <a:pt x="382460" y="34023"/>
                </a:lnTo>
                <a:lnTo>
                  <a:pt x="382460" y="3543"/>
                </a:lnTo>
                <a:close/>
              </a:path>
              <a:path w="1762125" h="208915">
                <a:moveTo>
                  <a:pt x="571207" y="204203"/>
                </a:moveTo>
                <a:lnTo>
                  <a:pt x="545172" y="153670"/>
                </a:lnTo>
                <a:lnTo>
                  <a:pt x="530263" y="124739"/>
                </a:lnTo>
                <a:lnTo>
                  <a:pt x="489407" y="45466"/>
                </a:lnTo>
                <a:lnTo>
                  <a:pt x="489407" y="124739"/>
                </a:lnTo>
                <a:lnTo>
                  <a:pt x="401193" y="124739"/>
                </a:lnTo>
                <a:lnTo>
                  <a:pt x="444715" y="38265"/>
                </a:lnTo>
                <a:lnTo>
                  <a:pt x="445884" y="38265"/>
                </a:lnTo>
                <a:lnTo>
                  <a:pt x="489407" y="124739"/>
                </a:lnTo>
                <a:lnTo>
                  <a:pt x="489407" y="45466"/>
                </a:lnTo>
                <a:lnTo>
                  <a:pt x="485698" y="38265"/>
                </a:lnTo>
                <a:lnTo>
                  <a:pt x="468096" y="4089"/>
                </a:lnTo>
                <a:lnTo>
                  <a:pt x="424853" y="4089"/>
                </a:lnTo>
                <a:lnTo>
                  <a:pt x="321437" y="204203"/>
                </a:lnTo>
                <a:lnTo>
                  <a:pt x="362038" y="204203"/>
                </a:lnTo>
                <a:lnTo>
                  <a:pt x="387172" y="153670"/>
                </a:lnTo>
                <a:lnTo>
                  <a:pt x="503440" y="153670"/>
                </a:lnTo>
                <a:lnTo>
                  <a:pt x="529145" y="204203"/>
                </a:lnTo>
                <a:lnTo>
                  <a:pt x="571207" y="204203"/>
                </a:lnTo>
                <a:close/>
              </a:path>
              <a:path w="1762125" h="208915">
                <a:moveTo>
                  <a:pt x="780440" y="204216"/>
                </a:moveTo>
                <a:lnTo>
                  <a:pt x="722033" y="130302"/>
                </a:lnTo>
                <a:lnTo>
                  <a:pt x="718794" y="126199"/>
                </a:lnTo>
                <a:lnTo>
                  <a:pt x="728433" y="123977"/>
                </a:lnTo>
                <a:lnTo>
                  <a:pt x="737171" y="121132"/>
                </a:lnTo>
                <a:lnTo>
                  <a:pt x="767257" y="93268"/>
                </a:lnTo>
                <a:lnTo>
                  <a:pt x="771893" y="67195"/>
                </a:lnTo>
                <a:lnTo>
                  <a:pt x="771969" y="66319"/>
                </a:lnTo>
                <a:lnTo>
                  <a:pt x="770737" y="51739"/>
                </a:lnTo>
                <a:lnTo>
                  <a:pt x="767003" y="39116"/>
                </a:lnTo>
                <a:lnTo>
                  <a:pt x="763371" y="33020"/>
                </a:lnTo>
                <a:lnTo>
                  <a:pt x="760628" y="28397"/>
                </a:lnTo>
                <a:lnTo>
                  <a:pt x="751509" y="19570"/>
                </a:lnTo>
                <a:lnTo>
                  <a:pt x="735723" y="11239"/>
                </a:lnTo>
                <a:lnTo>
                  <a:pt x="733983" y="10820"/>
                </a:lnTo>
                <a:lnTo>
                  <a:pt x="733983" y="67195"/>
                </a:lnTo>
                <a:lnTo>
                  <a:pt x="729881" y="85661"/>
                </a:lnTo>
                <a:lnTo>
                  <a:pt x="717588" y="96367"/>
                </a:lnTo>
                <a:lnTo>
                  <a:pt x="697141" y="101333"/>
                </a:lnTo>
                <a:lnTo>
                  <a:pt x="668540" y="102539"/>
                </a:lnTo>
                <a:lnTo>
                  <a:pt x="618883" y="102539"/>
                </a:lnTo>
                <a:lnTo>
                  <a:pt x="618883" y="33020"/>
                </a:lnTo>
                <a:lnTo>
                  <a:pt x="668248" y="33020"/>
                </a:lnTo>
                <a:lnTo>
                  <a:pt x="695286" y="33921"/>
                </a:lnTo>
                <a:lnTo>
                  <a:pt x="716026" y="38265"/>
                </a:lnTo>
                <a:lnTo>
                  <a:pt x="729310" y="48539"/>
                </a:lnTo>
                <a:lnTo>
                  <a:pt x="733983" y="67195"/>
                </a:lnTo>
                <a:lnTo>
                  <a:pt x="733983" y="10820"/>
                </a:lnTo>
                <a:lnTo>
                  <a:pt x="716559" y="6578"/>
                </a:lnTo>
                <a:lnTo>
                  <a:pt x="693623" y="4533"/>
                </a:lnTo>
                <a:lnTo>
                  <a:pt x="666508" y="4089"/>
                </a:lnTo>
                <a:lnTo>
                  <a:pt x="581190" y="4089"/>
                </a:lnTo>
                <a:lnTo>
                  <a:pt x="581190" y="204216"/>
                </a:lnTo>
                <a:lnTo>
                  <a:pt x="618883" y="204216"/>
                </a:lnTo>
                <a:lnTo>
                  <a:pt x="618883" y="130581"/>
                </a:lnTo>
                <a:lnTo>
                  <a:pt x="671182" y="130581"/>
                </a:lnTo>
                <a:lnTo>
                  <a:pt x="677011" y="130302"/>
                </a:lnTo>
                <a:lnTo>
                  <a:pt x="734275" y="204216"/>
                </a:lnTo>
                <a:lnTo>
                  <a:pt x="780440" y="204216"/>
                </a:lnTo>
                <a:close/>
              </a:path>
              <a:path w="1762125" h="208915">
                <a:moveTo>
                  <a:pt x="1058316" y="4089"/>
                </a:moveTo>
                <a:lnTo>
                  <a:pt x="1006322" y="4089"/>
                </a:lnTo>
                <a:lnTo>
                  <a:pt x="931227" y="169151"/>
                </a:lnTo>
                <a:lnTo>
                  <a:pt x="929779" y="169151"/>
                </a:lnTo>
                <a:lnTo>
                  <a:pt x="853528" y="4089"/>
                </a:lnTo>
                <a:lnTo>
                  <a:pt x="801522" y="4089"/>
                </a:lnTo>
                <a:lnTo>
                  <a:pt x="801522" y="204203"/>
                </a:lnTo>
                <a:lnTo>
                  <a:pt x="834821" y="204203"/>
                </a:lnTo>
                <a:lnTo>
                  <a:pt x="834821" y="48501"/>
                </a:lnTo>
                <a:lnTo>
                  <a:pt x="836002" y="48501"/>
                </a:lnTo>
                <a:lnTo>
                  <a:pt x="908735" y="204203"/>
                </a:lnTo>
                <a:lnTo>
                  <a:pt x="948461" y="204203"/>
                </a:lnTo>
                <a:lnTo>
                  <a:pt x="1019746" y="48501"/>
                </a:lnTo>
                <a:lnTo>
                  <a:pt x="1020927" y="48501"/>
                </a:lnTo>
                <a:lnTo>
                  <a:pt x="1020927" y="204203"/>
                </a:lnTo>
                <a:lnTo>
                  <a:pt x="1058316" y="204203"/>
                </a:lnTo>
                <a:lnTo>
                  <a:pt x="1058316" y="4089"/>
                </a:lnTo>
                <a:close/>
              </a:path>
              <a:path w="1762125" h="208915">
                <a:moveTo>
                  <a:pt x="1329994" y="105168"/>
                </a:moveTo>
                <a:lnTo>
                  <a:pt x="1321816" y="55689"/>
                </a:lnTo>
                <a:lnTo>
                  <a:pt x="1293837" y="20447"/>
                </a:lnTo>
                <a:lnTo>
                  <a:pt x="1291501" y="19215"/>
                </a:lnTo>
                <a:lnTo>
                  <a:pt x="1291501" y="105168"/>
                </a:lnTo>
                <a:lnTo>
                  <a:pt x="1286281" y="139420"/>
                </a:lnTo>
                <a:lnTo>
                  <a:pt x="1270101" y="161772"/>
                </a:lnTo>
                <a:lnTo>
                  <a:pt x="1242199" y="173939"/>
                </a:lnTo>
                <a:lnTo>
                  <a:pt x="1201813" y="177622"/>
                </a:lnTo>
                <a:lnTo>
                  <a:pt x="1161389" y="173291"/>
                </a:lnTo>
                <a:lnTo>
                  <a:pt x="1133703" y="159829"/>
                </a:lnTo>
                <a:lnTo>
                  <a:pt x="1117803" y="136575"/>
                </a:lnTo>
                <a:lnTo>
                  <a:pt x="1112710" y="102831"/>
                </a:lnTo>
                <a:lnTo>
                  <a:pt x="1117930" y="68757"/>
                </a:lnTo>
                <a:lnTo>
                  <a:pt x="1134110" y="46482"/>
                </a:lnTo>
                <a:lnTo>
                  <a:pt x="1162011" y="34353"/>
                </a:lnTo>
                <a:lnTo>
                  <a:pt x="1202397" y="30670"/>
                </a:lnTo>
                <a:lnTo>
                  <a:pt x="1242822" y="35001"/>
                </a:lnTo>
                <a:lnTo>
                  <a:pt x="1270508" y="48425"/>
                </a:lnTo>
                <a:lnTo>
                  <a:pt x="1286408" y="71589"/>
                </a:lnTo>
                <a:lnTo>
                  <a:pt x="1291501" y="105168"/>
                </a:lnTo>
                <a:lnTo>
                  <a:pt x="1291501" y="19215"/>
                </a:lnTo>
                <a:lnTo>
                  <a:pt x="1275143" y="10591"/>
                </a:lnTo>
                <a:lnTo>
                  <a:pt x="1253604" y="4305"/>
                </a:lnTo>
                <a:lnTo>
                  <a:pt x="1229093" y="977"/>
                </a:lnTo>
                <a:lnTo>
                  <a:pt x="1201534" y="0"/>
                </a:lnTo>
                <a:lnTo>
                  <a:pt x="1173568" y="977"/>
                </a:lnTo>
                <a:lnTo>
                  <a:pt x="1174534" y="977"/>
                </a:lnTo>
                <a:lnTo>
                  <a:pt x="1150696" y="4165"/>
                </a:lnTo>
                <a:lnTo>
                  <a:pt x="1110373" y="20154"/>
                </a:lnTo>
                <a:lnTo>
                  <a:pt x="1082382" y="55689"/>
                </a:lnTo>
                <a:lnTo>
                  <a:pt x="1074242" y="102831"/>
                </a:lnTo>
                <a:lnTo>
                  <a:pt x="1074242" y="105168"/>
                </a:lnTo>
                <a:lnTo>
                  <a:pt x="1082408" y="152463"/>
                </a:lnTo>
                <a:lnTo>
                  <a:pt x="1110373" y="187553"/>
                </a:lnTo>
                <a:lnTo>
                  <a:pt x="1150620" y="203949"/>
                </a:lnTo>
                <a:lnTo>
                  <a:pt x="1175448" y="207365"/>
                </a:lnTo>
                <a:lnTo>
                  <a:pt x="1176401" y="207365"/>
                </a:lnTo>
                <a:lnTo>
                  <a:pt x="1202690" y="208305"/>
                </a:lnTo>
                <a:lnTo>
                  <a:pt x="1253528" y="204101"/>
                </a:lnTo>
                <a:lnTo>
                  <a:pt x="1293837" y="187858"/>
                </a:lnTo>
                <a:lnTo>
                  <a:pt x="1321816" y="152755"/>
                </a:lnTo>
                <a:lnTo>
                  <a:pt x="1328102" y="129959"/>
                </a:lnTo>
                <a:lnTo>
                  <a:pt x="1329994" y="105168"/>
                </a:lnTo>
                <a:close/>
              </a:path>
              <a:path w="1762125" h="208915">
                <a:moveTo>
                  <a:pt x="1761959" y="4051"/>
                </a:moveTo>
                <a:lnTo>
                  <a:pt x="1520050" y="4051"/>
                </a:lnTo>
                <a:lnTo>
                  <a:pt x="1520050" y="156273"/>
                </a:lnTo>
                <a:lnTo>
                  <a:pt x="1519174" y="156273"/>
                </a:lnTo>
                <a:lnTo>
                  <a:pt x="1388567" y="4051"/>
                </a:lnTo>
                <a:lnTo>
                  <a:pt x="1345920" y="4051"/>
                </a:lnTo>
                <a:lnTo>
                  <a:pt x="1345920" y="204177"/>
                </a:lnTo>
                <a:lnTo>
                  <a:pt x="1380629" y="204177"/>
                </a:lnTo>
                <a:lnTo>
                  <a:pt x="1380629" y="51409"/>
                </a:lnTo>
                <a:lnTo>
                  <a:pt x="1381506" y="51409"/>
                </a:lnTo>
                <a:lnTo>
                  <a:pt x="1515046" y="204177"/>
                </a:lnTo>
                <a:lnTo>
                  <a:pt x="1554772" y="204177"/>
                </a:lnTo>
                <a:lnTo>
                  <a:pt x="1554772" y="34480"/>
                </a:lnTo>
                <a:lnTo>
                  <a:pt x="1638414" y="34480"/>
                </a:lnTo>
                <a:lnTo>
                  <a:pt x="1638414" y="204177"/>
                </a:lnTo>
                <a:lnTo>
                  <a:pt x="1676069" y="204177"/>
                </a:lnTo>
                <a:lnTo>
                  <a:pt x="1676069" y="34480"/>
                </a:lnTo>
                <a:lnTo>
                  <a:pt x="1761959" y="34480"/>
                </a:lnTo>
                <a:lnTo>
                  <a:pt x="1761959" y="4051"/>
                </a:lnTo>
                <a:close/>
              </a:path>
            </a:pathLst>
          </a:custGeom>
          <a:solidFill>
            <a:srgbClr val="161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F923954-532B-FC79-7558-AEB53EE4CABF}"/>
              </a:ext>
            </a:extLst>
          </p:cNvPr>
          <p:cNvSpPr/>
          <p:nvPr/>
        </p:nvSpPr>
        <p:spPr>
          <a:xfrm>
            <a:off x="16910050" y="10641805"/>
            <a:ext cx="400685" cy="242570"/>
          </a:xfrm>
          <a:custGeom>
            <a:avLst/>
            <a:gdLst/>
            <a:ahLst/>
            <a:cxnLst/>
            <a:rect l="l" t="t" r="r" b="b"/>
            <a:pathLst>
              <a:path w="400684" h="242570">
                <a:moveTo>
                  <a:pt x="83589" y="158372"/>
                </a:moveTo>
                <a:lnTo>
                  <a:pt x="0" y="158372"/>
                </a:lnTo>
                <a:lnTo>
                  <a:pt x="0" y="160571"/>
                </a:lnTo>
                <a:lnTo>
                  <a:pt x="6406" y="192219"/>
                </a:lnTo>
                <a:lnTo>
                  <a:pt x="23865" y="218090"/>
                </a:lnTo>
                <a:lnTo>
                  <a:pt x="49739" y="235546"/>
                </a:lnTo>
                <a:lnTo>
                  <a:pt x="81390" y="241950"/>
                </a:lnTo>
                <a:lnTo>
                  <a:pt x="279352" y="241950"/>
                </a:lnTo>
                <a:lnTo>
                  <a:pt x="301081" y="237552"/>
                </a:lnTo>
                <a:lnTo>
                  <a:pt x="160571" y="237552"/>
                </a:lnTo>
                <a:lnTo>
                  <a:pt x="130634" y="231493"/>
                </a:lnTo>
                <a:lnTo>
                  <a:pt x="106161" y="214980"/>
                </a:lnTo>
                <a:lnTo>
                  <a:pt x="89648" y="190507"/>
                </a:lnTo>
                <a:lnTo>
                  <a:pt x="83589" y="160571"/>
                </a:lnTo>
                <a:lnTo>
                  <a:pt x="83589" y="158372"/>
                </a:lnTo>
                <a:close/>
              </a:path>
              <a:path w="400684" h="242570">
                <a:moveTo>
                  <a:pt x="316691" y="123231"/>
                </a:moveTo>
                <a:lnTo>
                  <a:pt x="81651" y="123231"/>
                </a:lnTo>
                <a:lnTo>
                  <a:pt x="126239" y="132153"/>
                </a:lnTo>
                <a:lnTo>
                  <a:pt x="163036" y="156641"/>
                </a:lnTo>
                <a:lnTo>
                  <a:pt x="188141" y="192992"/>
                </a:lnTo>
                <a:lnTo>
                  <a:pt x="197910" y="237552"/>
                </a:lnTo>
                <a:lnTo>
                  <a:pt x="202411" y="237552"/>
                </a:lnTo>
                <a:lnTo>
                  <a:pt x="211997" y="193450"/>
                </a:lnTo>
                <a:lnTo>
                  <a:pt x="236575" y="157380"/>
                </a:lnTo>
                <a:lnTo>
                  <a:pt x="272643" y="132802"/>
                </a:lnTo>
                <a:lnTo>
                  <a:pt x="316691" y="123231"/>
                </a:lnTo>
                <a:close/>
              </a:path>
              <a:path w="400684" h="242570">
                <a:moveTo>
                  <a:pt x="318943" y="0"/>
                </a:moveTo>
                <a:lnTo>
                  <a:pt x="120980" y="0"/>
                </a:lnTo>
                <a:lnTo>
                  <a:pt x="73934" y="9521"/>
                </a:lnTo>
                <a:lnTo>
                  <a:pt x="35474" y="35472"/>
                </a:lnTo>
                <a:lnTo>
                  <a:pt x="9522" y="73929"/>
                </a:lnTo>
                <a:lnTo>
                  <a:pt x="0" y="120970"/>
                </a:lnTo>
                <a:lnTo>
                  <a:pt x="0" y="123231"/>
                </a:lnTo>
                <a:lnTo>
                  <a:pt x="316691" y="123231"/>
                </a:lnTo>
                <a:lnTo>
                  <a:pt x="307121" y="167280"/>
                </a:lnTo>
                <a:lnTo>
                  <a:pt x="282543" y="203348"/>
                </a:lnTo>
                <a:lnTo>
                  <a:pt x="246472" y="227925"/>
                </a:lnTo>
                <a:lnTo>
                  <a:pt x="202182" y="237552"/>
                </a:lnTo>
                <a:lnTo>
                  <a:pt x="301081" y="237552"/>
                </a:lnTo>
                <a:lnTo>
                  <a:pt x="326399" y="232428"/>
                </a:lnTo>
                <a:lnTo>
                  <a:pt x="364859" y="206476"/>
                </a:lnTo>
                <a:lnTo>
                  <a:pt x="390811" y="168016"/>
                </a:lnTo>
                <a:lnTo>
                  <a:pt x="400333" y="120970"/>
                </a:lnTo>
                <a:lnTo>
                  <a:pt x="400333" y="118771"/>
                </a:lnTo>
                <a:lnTo>
                  <a:pt x="83630" y="118771"/>
                </a:lnTo>
                <a:lnTo>
                  <a:pt x="93216" y="74670"/>
                </a:lnTo>
                <a:lnTo>
                  <a:pt x="117793" y="38602"/>
                </a:lnTo>
                <a:lnTo>
                  <a:pt x="153861" y="14024"/>
                </a:lnTo>
                <a:lnTo>
                  <a:pt x="197910" y="4450"/>
                </a:lnTo>
                <a:lnTo>
                  <a:pt x="340934" y="4450"/>
                </a:lnTo>
                <a:lnTo>
                  <a:pt x="318943" y="0"/>
                </a:lnTo>
                <a:close/>
              </a:path>
              <a:path w="400684" h="242570">
                <a:moveTo>
                  <a:pt x="202434" y="4450"/>
                </a:moveTo>
                <a:lnTo>
                  <a:pt x="197910" y="4450"/>
                </a:lnTo>
                <a:lnTo>
                  <a:pt x="188339" y="48499"/>
                </a:lnTo>
                <a:lnTo>
                  <a:pt x="163762" y="84570"/>
                </a:lnTo>
                <a:lnTo>
                  <a:pt x="127691" y="109148"/>
                </a:lnTo>
                <a:lnTo>
                  <a:pt x="83400" y="118771"/>
                </a:lnTo>
                <a:lnTo>
                  <a:pt x="318943" y="118771"/>
                </a:lnTo>
                <a:lnTo>
                  <a:pt x="274098" y="109797"/>
                </a:lnTo>
                <a:lnTo>
                  <a:pt x="237300" y="85308"/>
                </a:lnTo>
                <a:lnTo>
                  <a:pt x="212193" y="48958"/>
                </a:lnTo>
                <a:lnTo>
                  <a:pt x="202434" y="4450"/>
                </a:lnTo>
                <a:close/>
              </a:path>
              <a:path w="400684" h="242570">
                <a:moveTo>
                  <a:pt x="340934" y="4450"/>
                </a:moveTo>
                <a:lnTo>
                  <a:pt x="240021" y="4450"/>
                </a:lnTo>
                <a:lnTo>
                  <a:pt x="269698" y="10456"/>
                </a:lnTo>
                <a:lnTo>
                  <a:pt x="294171" y="26970"/>
                </a:lnTo>
                <a:lnTo>
                  <a:pt x="310685" y="51443"/>
                </a:lnTo>
                <a:lnTo>
                  <a:pt x="316744" y="81379"/>
                </a:lnTo>
                <a:lnTo>
                  <a:pt x="316744" y="83578"/>
                </a:lnTo>
                <a:lnTo>
                  <a:pt x="400333" y="83578"/>
                </a:lnTo>
                <a:lnTo>
                  <a:pt x="400333" y="81379"/>
                </a:lnTo>
                <a:lnTo>
                  <a:pt x="393927" y="49731"/>
                </a:lnTo>
                <a:lnTo>
                  <a:pt x="376467" y="23860"/>
                </a:lnTo>
                <a:lnTo>
                  <a:pt x="350593" y="6404"/>
                </a:lnTo>
                <a:lnTo>
                  <a:pt x="340934" y="4450"/>
                </a:lnTo>
                <a:close/>
              </a:path>
            </a:pathLst>
          </a:custGeom>
          <a:solidFill>
            <a:srgbClr val="DDBE5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674</Words>
  <Application>Microsoft Office PowerPoint</Application>
  <PresentationFormat>Niestandardowy</PresentationFormat>
  <Paragraphs>100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GT Eesti Pro Display Bold</vt:lpstr>
      <vt:lpstr>Play</vt:lpstr>
      <vt:lpstr>Raleway</vt:lpstr>
      <vt:lpstr>Raleway ExtraBold</vt:lpstr>
      <vt:lpstr>Office Theme</vt:lpstr>
      <vt:lpstr>Twój Partner w transformacji energetycznej</vt:lpstr>
      <vt:lpstr>O NAS</vt:lpstr>
      <vt:lpstr>AKTUALNA SYTUACJA NA RYNKU ENERGII</vt:lpstr>
      <vt:lpstr>KLUCZOWE ELEMENTY TRANSFORMACJI ENERGETYCZNEJ</vt:lpstr>
      <vt:lpstr>PROCES ZIELONEJ TRANSFORMACJI</vt:lpstr>
      <vt:lpstr>Prezentacja programu PowerPoint</vt:lpstr>
      <vt:lpstr>Prezentacja programu PowerPoint</vt:lpstr>
      <vt:lpstr>Analiza zużycia energii oraz odpowiednie planowanie pozwoliły osiągnąć efekty:</vt:lpstr>
      <vt:lpstr>SIECIOWY MAGAZYN ENERGII – NOWOCZESNE AKTYWO INWESTYCYJNE </vt:lpstr>
      <vt:lpstr>Prezentacja programu PowerPoint</vt:lpstr>
      <vt:lpstr>STARMONT ENERGY – TWÓJ PARTNEJ W TRANSFORMACJI ENERGETYCZNEJ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prezentacja_se</dc:title>
  <dc:creator>Joanna VS</dc:creator>
  <cp:lastModifiedBy>Paweł Kowalczyk</cp:lastModifiedBy>
  <cp:revision>17</cp:revision>
  <dcterms:created xsi:type="dcterms:W3CDTF">2025-11-17T18:25:35Z</dcterms:created>
  <dcterms:modified xsi:type="dcterms:W3CDTF">2026-06-09T14:05:34Z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2025-11-17T00:00:00Z</vt:filetime>
  </property>
  <property fmtid="{D5CDD505-2E9C-101B-9397-08002B2CF9AE}" pid="3" name="Creator">
    <vt:lpwstr>Adobe Illustrator 30.0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2025-11-17T00:00:00Z</vt:filetime>
  </property>
  <property fmtid="{D5CDD505-2E9C-101B-9397-08002B2CF9AE}" pid="6" name="Producer">
    <vt:lpwstr>Adobe PDF library 17.00</vt:lpwstr>
  </property>
</Properties>
</file>